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43" r:id="rId2"/>
    <p:sldMasterId id="2147483755" r:id="rId3"/>
    <p:sldMasterId id="2147483791" r:id="rId4"/>
    <p:sldMasterId id="2147483803" r:id="rId5"/>
  </p:sldMasterIdLst>
  <p:notesMasterIdLst>
    <p:notesMasterId r:id="rId19"/>
  </p:notesMasterIdLst>
  <p:sldIdLst>
    <p:sldId id="413" r:id="rId6"/>
    <p:sldId id="432" r:id="rId7"/>
    <p:sldId id="270" r:id="rId8"/>
    <p:sldId id="430" r:id="rId9"/>
    <p:sldId id="435" r:id="rId10"/>
    <p:sldId id="433" r:id="rId11"/>
    <p:sldId id="441" r:id="rId12"/>
    <p:sldId id="437" r:id="rId13"/>
    <p:sldId id="439" r:id="rId14"/>
    <p:sldId id="436" r:id="rId15"/>
    <p:sldId id="438" r:id="rId16"/>
    <p:sldId id="440" r:id="rId17"/>
    <p:sldId id="414" r:id="rId18"/>
  </p:sldIdLst>
  <p:sldSz cx="9144000" cy="6858000" type="screen4x3"/>
  <p:notesSz cx="7315200" cy="96012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D0D"/>
    <a:srgbClr val="82F0CB"/>
    <a:srgbClr val="E8FBBD"/>
    <a:srgbClr val="B3E0FF"/>
    <a:srgbClr val="FFC6B9"/>
    <a:srgbClr val="DEF9A1"/>
    <a:srgbClr val="E1F3FF"/>
    <a:srgbClr val="D5EEFF"/>
    <a:srgbClr val="8FD2FF"/>
    <a:srgbClr val="FFB1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157" autoAdjust="0"/>
  </p:normalViewPr>
  <p:slideViewPr>
    <p:cSldViewPr>
      <p:cViewPr varScale="1">
        <p:scale>
          <a:sx n="51" d="100"/>
          <a:sy n="51" d="100"/>
        </p:scale>
        <p:origin x="-184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3FCA26-D4BF-6947-9986-3F2F7952C558}" type="doc">
      <dgm:prSet loTypeId="urn:microsoft.com/office/officeart/2005/8/layout/pyramid3" loCatId="" qsTypeId="urn:microsoft.com/office/officeart/2005/8/quickstyle/simple4" qsCatId="simple" csTypeId="urn:microsoft.com/office/officeart/2005/8/colors/accent5_5" csCatId="accent5" phldr="1"/>
      <dgm:spPr/>
    </dgm:pt>
    <dgm:pt modelId="{123045B0-0C6C-2A4B-8882-C9986C872B2C}">
      <dgm:prSet phldrT="[Text]" custT="1"/>
      <dgm:spPr/>
      <dgm:t>
        <a:bodyPr/>
        <a:lstStyle/>
        <a:p>
          <a:r>
            <a:rPr lang="en-US" sz="1800" b="1" dirty="0">
              <a:effectLst>
                <a:glow rad="101600">
                  <a:srgbClr val="73E3FD">
                    <a:alpha val="60000"/>
                  </a:srgbClr>
                </a:glow>
              </a:effectLst>
            </a:rPr>
            <a:t>Policy advisor</a:t>
          </a:r>
        </a:p>
      </dgm:t>
    </dgm:pt>
    <dgm:pt modelId="{7CD22613-1DE2-0544-901D-CD1991680C66}" type="parTrans" cxnId="{2A780EE9-39D3-1D46-BE36-E3F8819EEE6A}">
      <dgm:prSet/>
      <dgm:spPr/>
      <dgm:t>
        <a:bodyPr/>
        <a:lstStyle/>
        <a:p>
          <a:endParaRPr lang="en-US" sz="1800" b="1"/>
        </a:p>
      </dgm:t>
    </dgm:pt>
    <dgm:pt modelId="{C3B48A22-9647-0642-A041-66B870C1E828}" type="sibTrans" cxnId="{2A780EE9-39D3-1D46-BE36-E3F8819EEE6A}">
      <dgm:prSet/>
      <dgm:spPr/>
      <dgm:t>
        <a:bodyPr/>
        <a:lstStyle/>
        <a:p>
          <a:endParaRPr lang="en-US" sz="1800" b="1"/>
        </a:p>
      </dgm:t>
    </dgm:pt>
    <dgm:pt modelId="{38DE40A4-6FD5-964E-9DAB-8FE9ECD9D532}">
      <dgm:prSet phldrT="[Text]" custT="1"/>
      <dgm:spPr/>
      <dgm:t>
        <a:bodyPr/>
        <a:lstStyle/>
        <a:p>
          <a:r>
            <a:rPr lang="en-US" sz="1800" b="1" dirty="0">
              <a:effectLst>
                <a:glow rad="101600">
                  <a:srgbClr val="73E3FD">
                    <a:alpha val="60000"/>
                  </a:srgbClr>
                </a:glow>
              </a:effectLst>
            </a:rPr>
            <a:t>Regulator</a:t>
          </a:r>
        </a:p>
      </dgm:t>
    </dgm:pt>
    <dgm:pt modelId="{982512B6-121A-E94A-A824-F5E13207E66C}" type="parTrans" cxnId="{6EB651D7-BEAE-D549-A1D1-E1000E559D1F}">
      <dgm:prSet/>
      <dgm:spPr/>
      <dgm:t>
        <a:bodyPr/>
        <a:lstStyle/>
        <a:p>
          <a:endParaRPr lang="en-US" sz="1800" b="1"/>
        </a:p>
      </dgm:t>
    </dgm:pt>
    <dgm:pt modelId="{F4263078-CCBA-6E4D-9362-E134F0843286}" type="sibTrans" cxnId="{6EB651D7-BEAE-D549-A1D1-E1000E559D1F}">
      <dgm:prSet/>
      <dgm:spPr/>
      <dgm:t>
        <a:bodyPr/>
        <a:lstStyle/>
        <a:p>
          <a:endParaRPr lang="en-US" sz="1800" b="1"/>
        </a:p>
      </dgm:t>
    </dgm:pt>
    <dgm:pt modelId="{ACC12918-C990-7949-A0F6-BF571C0E1935}">
      <dgm:prSet phldrT="[Text]" custT="1"/>
      <dgm:spPr/>
      <dgm:t>
        <a:bodyPr/>
        <a:lstStyle/>
        <a:p>
          <a:r>
            <a:rPr lang="en-US" sz="1800" b="1" dirty="0">
              <a:effectLst>
                <a:glow rad="101600">
                  <a:srgbClr val="73E3FD">
                    <a:alpha val="60000"/>
                  </a:srgbClr>
                </a:glow>
              </a:effectLst>
            </a:rPr>
            <a:t>Facilitator</a:t>
          </a:r>
        </a:p>
      </dgm:t>
    </dgm:pt>
    <dgm:pt modelId="{28131BB6-5AA3-274D-B566-40D872BFF76A}" type="parTrans" cxnId="{3533772D-C8ED-384A-9E75-995F1D28F236}">
      <dgm:prSet/>
      <dgm:spPr/>
      <dgm:t>
        <a:bodyPr/>
        <a:lstStyle/>
        <a:p>
          <a:endParaRPr lang="en-US" sz="1800" b="1"/>
        </a:p>
      </dgm:t>
    </dgm:pt>
    <dgm:pt modelId="{92A30CF2-9D55-F741-9CEF-B6C59D4E84B6}" type="sibTrans" cxnId="{3533772D-C8ED-384A-9E75-995F1D28F236}">
      <dgm:prSet/>
      <dgm:spPr/>
      <dgm:t>
        <a:bodyPr/>
        <a:lstStyle/>
        <a:p>
          <a:endParaRPr lang="en-US" sz="1800" b="1"/>
        </a:p>
      </dgm:t>
    </dgm:pt>
    <dgm:pt modelId="{B28946C8-CF08-9E4E-B846-E1E3FC0A87C3}">
      <dgm:prSet phldrT="[Text]" custT="1"/>
      <dgm:spPr/>
      <dgm:t>
        <a:bodyPr/>
        <a:lstStyle/>
        <a:p>
          <a:r>
            <a:rPr lang="en-US" sz="1800" b="1" dirty="0">
              <a:effectLst>
                <a:glow rad="101600">
                  <a:srgbClr val="73E3FD">
                    <a:alpha val="60000"/>
                  </a:srgbClr>
                </a:glow>
              </a:effectLst>
            </a:rPr>
            <a:t>Operator</a:t>
          </a:r>
        </a:p>
      </dgm:t>
    </dgm:pt>
    <dgm:pt modelId="{83EC0D88-66F5-FC43-A207-AD28B04CAACF}" type="parTrans" cxnId="{6303C8A3-2A4C-5E42-B27D-1C95620CA0CF}">
      <dgm:prSet/>
      <dgm:spPr/>
      <dgm:t>
        <a:bodyPr/>
        <a:lstStyle/>
        <a:p>
          <a:endParaRPr lang="en-US" sz="1800" b="1"/>
        </a:p>
      </dgm:t>
    </dgm:pt>
    <dgm:pt modelId="{46A7A4A6-2198-284E-BBC5-51F37134A6BF}" type="sibTrans" cxnId="{6303C8A3-2A4C-5E42-B27D-1C95620CA0CF}">
      <dgm:prSet/>
      <dgm:spPr/>
      <dgm:t>
        <a:bodyPr/>
        <a:lstStyle/>
        <a:p>
          <a:endParaRPr lang="en-US" sz="1800" b="1"/>
        </a:p>
      </dgm:t>
    </dgm:pt>
    <dgm:pt modelId="{2ABA9CBF-8719-5145-900A-B5C52AAAAC57}" type="pres">
      <dgm:prSet presAssocID="{E63FCA26-D4BF-6947-9986-3F2F7952C558}" presName="Name0" presStyleCnt="0">
        <dgm:presLayoutVars>
          <dgm:dir/>
          <dgm:animLvl val="lvl"/>
          <dgm:resizeHandles val="exact"/>
        </dgm:presLayoutVars>
      </dgm:prSet>
      <dgm:spPr/>
    </dgm:pt>
    <dgm:pt modelId="{460B7B79-AC25-1A41-A5A3-A97199B9A0FC}" type="pres">
      <dgm:prSet presAssocID="{123045B0-0C6C-2A4B-8882-C9986C872B2C}" presName="Name8" presStyleCnt="0"/>
      <dgm:spPr/>
    </dgm:pt>
    <dgm:pt modelId="{128C80DA-A0C3-BD4C-986A-B7C8D58EB914}" type="pres">
      <dgm:prSet presAssocID="{123045B0-0C6C-2A4B-8882-C9986C872B2C}" presName="level" presStyleLbl="node1" presStyleIdx="0" presStyleCnt="4">
        <dgm:presLayoutVars>
          <dgm:chMax val="1"/>
          <dgm:bulletEnabled val="1"/>
        </dgm:presLayoutVars>
      </dgm:prSet>
      <dgm:spPr/>
      <dgm:t>
        <a:bodyPr/>
        <a:lstStyle/>
        <a:p>
          <a:endParaRPr lang="en-US"/>
        </a:p>
      </dgm:t>
    </dgm:pt>
    <dgm:pt modelId="{B143945C-B523-B54D-A83A-838CF53C8CA4}" type="pres">
      <dgm:prSet presAssocID="{123045B0-0C6C-2A4B-8882-C9986C872B2C}" presName="levelTx" presStyleLbl="revTx" presStyleIdx="0" presStyleCnt="0">
        <dgm:presLayoutVars>
          <dgm:chMax val="1"/>
          <dgm:bulletEnabled val="1"/>
        </dgm:presLayoutVars>
      </dgm:prSet>
      <dgm:spPr/>
      <dgm:t>
        <a:bodyPr/>
        <a:lstStyle/>
        <a:p>
          <a:endParaRPr lang="en-US"/>
        </a:p>
      </dgm:t>
    </dgm:pt>
    <dgm:pt modelId="{E6642955-0B8F-4342-9B8D-2C7868B21B4F}" type="pres">
      <dgm:prSet presAssocID="{38DE40A4-6FD5-964E-9DAB-8FE9ECD9D532}" presName="Name8" presStyleCnt="0"/>
      <dgm:spPr/>
    </dgm:pt>
    <dgm:pt modelId="{D67AC893-7A5E-4949-A7EA-6E24F38AF20C}" type="pres">
      <dgm:prSet presAssocID="{38DE40A4-6FD5-964E-9DAB-8FE9ECD9D532}" presName="level" presStyleLbl="node1" presStyleIdx="1" presStyleCnt="4">
        <dgm:presLayoutVars>
          <dgm:chMax val="1"/>
          <dgm:bulletEnabled val="1"/>
        </dgm:presLayoutVars>
      </dgm:prSet>
      <dgm:spPr/>
      <dgm:t>
        <a:bodyPr/>
        <a:lstStyle/>
        <a:p>
          <a:endParaRPr lang="en-US"/>
        </a:p>
      </dgm:t>
    </dgm:pt>
    <dgm:pt modelId="{A78FE0F1-9FD7-4F4A-9A0C-B7F61BAECD6A}" type="pres">
      <dgm:prSet presAssocID="{38DE40A4-6FD5-964E-9DAB-8FE9ECD9D532}" presName="levelTx" presStyleLbl="revTx" presStyleIdx="0" presStyleCnt="0">
        <dgm:presLayoutVars>
          <dgm:chMax val="1"/>
          <dgm:bulletEnabled val="1"/>
        </dgm:presLayoutVars>
      </dgm:prSet>
      <dgm:spPr/>
      <dgm:t>
        <a:bodyPr/>
        <a:lstStyle/>
        <a:p>
          <a:endParaRPr lang="en-US"/>
        </a:p>
      </dgm:t>
    </dgm:pt>
    <dgm:pt modelId="{C1B67488-FDB0-CF49-A41A-0C0885FD972C}" type="pres">
      <dgm:prSet presAssocID="{ACC12918-C990-7949-A0F6-BF571C0E1935}" presName="Name8" presStyleCnt="0"/>
      <dgm:spPr/>
    </dgm:pt>
    <dgm:pt modelId="{8CF09C59-ED56-8E45-BB91-16B798759444}" type="pres">
      <dgm:prSet presAssocID="{ACC12918-C990-7949-A0F6-BF571C0E1935}" presName="level" presStyleLbl="node1" presStyleIdx="2" presStyleCnt="4">
        <dgm:presLayoutVars>
          <dgm:chMax val="1"/>
          <dgm:bulletEnabled val="1"/>
        </dgm:presLayoutVars>
      </dgm:prSet>
      <dgm:spPr/>
      <dgm:t>
        <a:bodyPr/>
        <a:lstStyle/>
        <a:p>
          <a:endParaRPr lang="en-US"/>
        </a:p>
      </dgm:t>
    </dgm:pt>
    <dgm:pt modelId="{3B871BB9-D1C2-374C-8378-0CFB94B2F4EA}" type="pres">
      <dgm:prSet presAssocID="{ACC12918-C990-7949-A0F6-BF571C0E1935}" presName="levelTx" presStyleLbl="revTx" presStyleIdx="0" presStyleCnt="0">
        <dgm:presLayoutVars>
          <dgm:chMax val="1"/>
          <dgm:bulletEnabled val="1"/>
        </dgm:presLayoutVars>
      </dgm:prSet>
      <dgm:spPr/>
      <dgm:t>
        <a:bodyPr/>
        <a:lstStyle/>
        <a:p>
          <a:endParaRPr lang="en-US"/>
        </a:p>
      </dgm:t>
    </dgm:pt>
    <dgm:pt modelId="{26478972-7022-0947-BEF9-F2AF515B6748}" type="pres">
      <dgm:prSet presAssocID="{B28946C8-CF08-9E4E-B846-E1E3FC0A87C3}" presName="Name8" presStyleCnt="0"/>
      <dgm:spPr/>
    </dgm:pt>
    <dgm:pt modelId="{CE863354-BDE4-7A49-96BF-D1858170B63A}" type="pres">
      <dgm:prSet presAssocID="{B28946C8-CF08-9E4E-B846-E1E3FC0A87C3}" presName="level" presStyleLbl="node1" presStyleIdx="3" presStyleCnt="4">
        <dgm:presLayoutVars>
          <dgm:chMax val="1"/>
          <dgm:bulletEnabled val="1"/>
        </dgm:presLayoutVars>
      </dgm:prSet>
      <dgm:spPr/>
      <dgm:t>
        <a:bodyPr/>
        <a:lstStyle/>
        <a:p>
          <a:endParaRPr lang="en-US"/>
        </a:p>
      </dgm:t>
    </dgm:pt>
    <dgm:pt modelId="{FA8AC82F-9B82-E341-B9A5-3E9DFCD149CF}" type="pres">
      <dgm:prSet presAssocID="{B28946C8-CF08-9E4E-B846-E1E3FC0A87C3}" presName="levelTx" presStyleLbl="revTx" presStyleIdx="0" presStyleCnt="0">
        <dgm:presLayoutVars>
          <dgm:chMax val="1"/>
          <dgm:bulletEnabled val="1"/>
        </dgm:presLayoutVars>
      </dgm:prSet>
      <dgm:spPr/>
      <dgm:t>
        <a:bodyPr/>
        <a:lstStyle/>
        <a:p>
          <a:endParaRPr lang="en-US"/>
        </a:p>
      </dgm:t>
    </dgm:pt>
  </dgm:ptLst>
  <dgm:cxnLst>
    <dgm:cxn modelId="{EC3F198D-5C55-4224-BA84-D36EBCD8F55E}" type="presOf" srcId="{123045B0-0C6C-2A4B-8882-C9986C872B2C}" destId="{128C80DA-A0C3-BD4C-986A-B7C8D58EB914}" srcOrd="0" destOrd="0" presId="urn:microsoft.com/office/officeart/2005/8/layout/pyramid3"/>
    <dgm:cxn modelId="{2A780EE9-39D3-1D46-BE36-E3F8819EEE6A}" srcId="{E63FCA26-D4BF-6947-9986-3F2F7952C558}" destId="{123045B0-0C6C-2A4B-8882-C9986C872B2C}" srcOrd="0" destOrd="0" parTransId="{7CD22613-1DE2-0544-901D-CD1991680C66}" sibTransId="{C3B48A22-9647-0642-A041-66B870C1E828}"/>
    <dgm:cxn modelId="{C8E20F57-1C05-4517-A16C-2694E2F172A0}" type="presOf" srcId="{38DE40A4-6FD5-964E-9DAB-8FE9ECD9D532}" destId="{A78FE0F1-9FD7-4F4A-9A0C-B7F61BAECD6A}" srcOrd="1" destOrd="0" presId="urn:microsoft.com/office/officeart/2005/8/layout/pyramid3"/>
    <dgm:cxn modelId="{EB06881B-D530-4622-BBB6-9297570208E3}" type="presOf" srcId="{123045B0-0C6C-2A4B-8882-C9986C872B2C}" destId="{B143945C-B523-B54D-A83A-838CF53C8CA4}" srcOrd="1" destOrd="0" presId="urn:microsoft.com/office/officeart/2005/8/layout/pyramid3"/>
    <dgm:cxn modelId="{9CEEFCCD-F5DA-4866-94DD-326A657C1FB7}" type="presOf" srcId="{B28946C8-CF08-9E4E-B846-E1E3FC0A87C3}" destId="{FA8AC82F-9B82-E341-B9A5-3E9DFCD149CF}" srcOrd="1" destOrd="0" presId="urn:microsoft.com/office/officeart/2005/8/layout/pyramid3"/>
    <dgm:cxn modelId="{6303C8A3-2A4C-5E42-B27D-1C95620CA0CF}" srcId="{E63FCA26-D4BF-6947-9986-3F2F7952C558}" destId="{B28946C8-CF08-9E4E-B846-E1E3FC0A87C3}" srcOrd="3" destOrd="0" parTransId="{83EC0D88-66F5-FC43-A207-AD28B04CAACF}" sibTransId="{46A7A4A6-2198-284E-BBC5-51F37134A6BF}"/>
    <dgm:cxn modelId="{3533772D-C8ED-384A-9E75-995F1D28F236}" srcId="{E63FCA26-D4BF-6947-9986-3F2F7952C558}" destId="{ACC12918-C990-7949-A0F6-BF571C0E1935}" srcOrd="2" destOrd="0" parTransId="{28131BB6-5AA3-274D-B566-40D872BFF76A}" sibTransId="{92A30CF2-9D55-F741-9CEF-B6C59D4E84B6}"/>
    <dgm:cxn modelId="{E7A419B9-24A6-4090-824F-DF115711EDDD}" type="presOf" srcId="{ACC12918-C990-7949-A0F6-BF571C0E1935}" destId="{3B871BB9-D1C2-374C-8378-0CFB94B2F4EA}" srcOrd="1" destOrd="0" presId="urn:microsoft.com/office/officeart/2005/8/layout/pyramid3"/>
    <dgm:cxn modelId="{2B114F44-6765-49F8-BE37-B190C60FA600}" type="presOf" srcId="{ACC12918-C990-7949-A0F6-BF571C0E1935}" destId="{8CF09C59-ED56-8E45-BB91-16B798759444}" srcOrd="0" destOrd="0" presId="urn:microsoft.com/office/officeart/2005/8/layout/pyramid3"/>
    <dgm:cxn modelId="{6EB651D7-BEAE-D549-A1D1-E1000E559D1F}" srcId="{E63FCA26-D4BF-6947-9986-3F2F7952C558}" destId="{38DE40A4-6FD5-964E-9DAB-8FE9ECD9D532}" srcOrd="1" destOrd="0" parTransId="{982512B6-121A-E94A-A824-F5E13207E66C}" sibTransId="{F4263078-CCBA-6E4D-9362-E134F0843286}"/>
    <dgm:cxn modelId="{9E94665A-6A15-4686-8924-59D97292F297}" type="presOf" srcId="{38DE40A4-6FD5-964E-9DAB-8FE9ECD9D532}" destId="{D67AC893-7A5E-4949-A7EA-6E24F38AF20C}" srcOrd="0" destOrd="0" presId="urn:microsoft.com/office/officeart/2005/8/layout/pyramid3"/>
    <dgm:cxn modelId="{CEBFFF88-13E7-473D-8903-27E66BF6E512}" type="presOf" srcId="{B28946C8-CF08-9E4E-B846-E1E3FC0A87C3}" destId="{CE863354-BDE4-7A49-96BF-D1858170B63A}" srcOrd="0" destOrd="0" presId="urn:microsoft.com/office/officeart/2005/8/layout/pyramid3"/>
    <dgm:cxn modelId="{C96071C1-9EDD-42B2-B86F-774F0F8BAEC9}" type="presOf" srcId="{E63FCA26-D4BF-6947-9986-3F2F7952C558}" destId="{2ABA9CBF-8719-5145-900A-B5C52AAAAC57}" srcOrd="0" destOrd="0" presId="urn:microsoft.com/office/officeart/2005/8/layout/pyramid3"/>
    <dgm:cxn modelId="{7EB71682-EDB4-40DC-B025-ED31137C3B52}" type="presParOf" srcId="{2ABA9CBF-8719-5145-900A-B5C52AAAAC57}" destId="{460B7B79-AC25-1A41-A5A3-A97199B9A0FC}" srcOrd="0" destOrd="0" presId="urn:microsoft.com/office/officeart/2005/8/layout/pyramid3"/>
    <dgm:cxn modelId="{9E5696B5-E1AA-486E-BB77-8FD556546303}" type="presParOf" srcId="{460B7B79-AC25-1A41-A5A3-A97199B9A0FC}" destId="{128C80DA-A0C3-BD4C-986A-B7C8D58EB914}" srcOrd="0" destOrd="0" presId="urn:microsoft.com/office/officeart/2005/8/layout/pyramid3"/>
    <dgm:cxn modelId="{454B2934-9F37-4E73-87E1-22C37B3B1DD2}" type="presParOf" srcId="{460B7B79-AC25-1A41-A5A3-A97199B9A0FC}" destId="{B143945C-B523-B54D-A83A-838CF53C8CA4}" srcOrd="1" destOrd="0" presId="urn:microsoft.com/office/officeart/2005/8/layout/pyramid3"/>
    <dgm:cxn modelId="{20DA96EC-4BFA-4CB4-A84C-CED701D0194E}" type="presParOf" srcId="{2ABA9CBF-8719-5145-900A-B5C52AAAAC57}" destId="{E6642955-0B8F-4342-9B8D-2C7868B21B4F}" srcOrd="1" destOrd="0" presId="urn:microsoft.com/office/officeart/2005/8/layout/pyramid3"/>
    <dgm:cxn modelId="{7C651A00-95D0-4359-A0AF-E1E200CE238D}" type="presParOf" srcId="{E6642955-0B8F-4342-9B8D-2C7868B21B4F}" destId="{D67AC893-7A5E-4949-A7EA-6E24F38AF20C}" srcOrd="0" destOrd="0" presId="urn:microsoft.com/office/officeart/2005/8/layout/pyramid3"/>
    <dgm:cxn modelId="{C09782D7-80A5-46A9-961B-937C09BAC39E}" type="presParOf" srcId="{E6642955-0B8F-4342-9B8D-2C7868B21B4F}" destId="{A78FE0F1-9FD7-4F4A-9A0C-B7F61BAECD6A}" srcOrd="1" destOrd="0" presId="urn:microsoft.com/office/officeart/2005/8/layout/pyramid3"/>
    <dgm:cxn modelId="{8D616243-635A-4E6E-AC94-EB56E7F538DE}" type="presParOf" srcId="{2ABA9CBF-8719-5145-900A-B5C52AAAAC57}" destId="{C1B67488-FDB0-CF49-A41A-0C0885FD972C}" srcOrd="2" destOrd="0" presId="urn:microsoft.com/office/officeart/2005/8/layout/pyramid3"/>
    <dgm:cxn modelId="{8E22F097-22CA-473C-B6BD-5B57C96B71A3}" type="presParOf" srcId="{C1B67488-FDB0-CF49-A41A-0C0885FD972C}" destId="{8CF09C59-ED56-8E45-BB91-16B798759444}" srcOrd="0" destOrd="0" presId="urn:microsoft.com/office/officeart/2005/8/layout/pyramid3"/>
    <dgm:cxn modelId="{57DF34ED-9982-452A-A83E-5CC033066D6D}" type="presParOf" srcId="{C1B67488-FDB0-CF49-A41A-0C0885FD972C}" destId="{3B871BB9-D1C2-374C-8378-0CFB94B2F4EA}" srcOrd="1" destOrd="0" presId="urn:microsoft.com/office/officeart/2005/8/layout/pyramid3"/>
    <dgm:cxn modelId="{650DB2D6-D42D-4F8B-A5D4-B804E1FBBA3F}" type="presParOf" srcId="{2ABA9CBF-8719-5145-900A-B5C52AAAAC57}" destId="{26478972-7022-0947-BEF9-F2AF515B6748}" srcOrd="3" destOrd="0" presId="urn:microsoft.com/office/officeart/2005/8/layout/pyramid3"/>
    <dgm:cxn modelId="{A14B0895-1902-44E3-B2EF-7D6C2A5B1586}" type="presParOf" srcId="{26478972-7022-0947-BEF9-F2AF515B6748}" destId="{CE863354-BDE4-7A49-96BF-D1858170B63A}" srcOrd="0" destOrd="0" presId="urn:microsoft.com/office/officeart/2005/8/layout/pyramid3"/>
    <dgm:cxn modelId="{B405E137-94DC-4052-ABF0-71D41E80049E}" type="presParOf" srcId="{26478972-7022-0947-BEF9-F2AF515B6748}" destId="{FA8AC82F-9B82-E341-B9A5-3E9DFCD149CF}" srcOrd="1" destOrd="0" presId="urn:microsoft.com/office/officeart/2005/8/layout/pyramid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C80DA-A0C3-BD4C-986A-B7C8D58EB914}">
      <dsp:nvSpPr>
        <dsp:cNvPr id="0" name=""/>
        <dsp:cNvSpPr/>
      </dsp:nvSpPr>
      <dsp:spPr>
        <a:xfrm rot="10800000">
          <a:off x="0" y="0"/>
          <a:ext cx="3818427" cy="583120"/>
        </a:xfrm>
        <a:prstGeom prst="trapezoid">
          <a:avLst>
            <a:gd name="adj" fmla="val 81853"/>
          </a:avLst>
        </a:prstGeom>
        <a:gradFill rotWithShape="0">
          <a:gsLst>
            <a:gs pos="0">
              <a:schemeClr val="accent5">
                <a:alpha val="90000"/>
                <a:hueOff val="0"/>
                <a:satOff val="0"/>
                <a:lumOff val="0"/>
                <a:alphaOff val="0"/>
                <a:satMod val="103000"/>
                <a:lumMod val="102000"/>
                <a:tint val="94000"/>
              </a:schemeClr>
            </a:gs>
            <a:gs pos="50000">
              <a:schemeClr val="accent5">
                <a:alpha val="90000"/>
                <a:hueOff val="0"/>
                <a:satOff val="0"/>
                <a:lumOff val="0"/>
                <a:alphaOff val="0"/>
                <a:satMod val="110000"/>
                <a:lumMod val="100000"/>
                <a:shade val="100000"/>
              </a:schemeClr>
            </a:gs>
            <a:gs pos="100000">
              <a:schemeClr val="accent5">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effectLst>
                <a:glow rad="101600">
                  <a:srgbClr val="73E3FD">
                    <a:alpha val="60000"/>
                  </a:srgbClr>
                </a:glow>
              </a:effectLst>
            </a:rPr>
            <a:t>Policy advisor</a:t>
          </a:r>
        </a:p>
      </dsp:txBody>
      <dsp:txXfrm rot="-10800000">
        <a:off x="668224" y="0"/>
        <a:ext cx="2481977" cy="583120"/>
      </dsp:txXfrm>
    </dsp:sp>
    <dsp:sp modelId="{D67AC893-7A5E-4949-A7EA-6E24F38AF20C}">
      <dsp:nvSpPr>
        <dsp:cNvPr id="0" name=""/>
        <dsp:cNvSpPr/>
      </dsp:nvSpPr>
      <dsp:spPr>
        <a:xfrm rot="10800000">
          <a:off x="477303" y="583120"/>
          <a:ext cx="2863820" cy="583120"/>
        </a:xfrm>
        <a:prstGeom prst="trapezoid">
          <a:avLst>
            <a:gd name="adj" fmla="val 81853"/>
          </a:avLst>
        </a:prstGeom>
        <a:gradFill rotWithShape="0">
          <a:gsLst>
            <a:gs pos="0">
              <a:schemeClr val="accent5">
                <a:alpha val="90000"/>
                <a:hueOff val="0"/>
                <a:satOff val="0"/>
                <a:lumOff val="0"/>
                <a:alphaOff val="-13333"/>
                <a:satMod val="103000"/>
                <a:lumMod val="102000"/>
                <a:tint val="94000"/>
              </a:schemeClr>
            </a:gs>
            <a:gs pos="50000">
              <a:schemeClr val="accent5">
                <a:alpha val="90000"/>
                <a:hueOff val="0"/>
                <a:satOff val="0"/>
                <a:lumOff val="0"/>
                <a:alphaOff val="-13333"/>
                <a:satMod val="110000"/>
                <a:lumMod val="100000"/>
                <a:shade val="100000"/>
              </a:schemeClr>
            </a:gs>
            <a:gs pos="100000">
              <a:schemeClr val="accent5">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effectLst>
                <a:glow rad="101600">
                  <a:srgbClr val="73E3FD">
                    <a:alpha val="60000"/>
                  </a:srgbClr>
                </a:glow>
              </a:effectLst>
            </a:rPr>
            <a:t>Regulator</a:t>
          </a:r>
        </a:p>
      </dsp:txBody>
      <dsp:txXfrm rot="-10800000">
        <a:off x="978471" y="583120"/>
        <a:ext cx="1861483" cy="583120"/>
      </dsp:txXfrm>
    </dsp:sp>
    <dsp:sp modelId="{8CF09C59-ED56-8E45-BB91-16B798759444}">
      <dsp:nvSpPr>
        <dsp:cNvPr id="0" name=""/>
        <dsp:cNvSpPr/>
      </dsp:nvSpPr>
      <dsp:spPr>
        <a:xfrm rot="10800000">
          <a:off x="954606" y="1166241"/>
          <a:ext cx="1909213" cy="583120"/>
        </a:xfrm>
        <a:prstGeom prst="trapezoid">
          <a:avLst>
            <a:gd name="adj" fmla="val 81853"/>
          </a:avLst>
        </a:prstGeom>
        <a:gradFill rotWithShape="0">
          <a:gsLst>
            <a:gs pos="0">
              <a:schemeClr val="accent5">
                <a:alpha val="90000"/>
                <a:hueOff val="0"/>
                <a:satOff val="0"/>
                <a:lumOff val="0"/>
                <a:alphaOff val="-26667"/>
                <a:satMod val="103000"/>
                <a:lumMod val="102000"/>
                <a:tint val="94000"/>
              </a:schemeClr>
            </a:gs>
            <a:gs pos="50000">
              <a:schemeClr val="accent5">
                <a:alpha val="90000"/>
                <a:hueOff val="0"/>
                <a:satOff val="0"/>
                <a:lumOff val="0"/>
                <a:alphaOff val="-26667"/>
                <a:satMod val="110000"/>
                <a:lumMod val="100000"/>
                <a:shade val="100000"/>
              </a:schemeClr>
            </a:gs>
            <a:gs pos="100000">
              <a:schemeClr val="accent5">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effectLst>
                <a:glow rad="101600">
                  <a:srgbClr val="73E3FD">
                    <a:alpha val="60000"/>
                  </a:srgbClr>
                </a:glow>
              </a:effectLst>
            </a:rPr>
            <a:t>Facilitator</a:t>
          </a:r>
        </a:p>
      </dsp:txBody>
      <dsp:txXfrm rot="-10800000">
        <a:off x="1288719" y="1166241"/>
        <a:ext cx="1240988" cy="583120"/>
      </dsp:txXfrm>
    </dsp:sp>
    <dsp:sp modelId="{CE863354-BDE4-7A49-96BF-D1858170B63A}">
      <dsp:nvSpPr>
        <dsp:cNvPr id="0" name=""/>
        <dsp:cNvSpPr/>
      </dsp:nvSpPr>
      <dsp:spPr>
        <a:xfrm rot="10800000">
          <a:off x="1431910" y="1749362"/>
          <a:ext cx="954606" cy="583120"/>
        </a:xfrm>
        <a:prstGeom prst="trapezoid">
          <a:avLst>
            <a:gd name="adj" fmla="val 81853"/>
          </a:avLst>
        </a:prstGeom>
        <a:gradFill rotWithShape="0">
          <a:gsLst>
            <a:gs pos="0">
              <a:schemeClr val="accent5">
                <a:alpha val="90000"/>
                <a:hueOff val="0"/>
                <a:satOff val="0"/>
                <a:lumOff val="0"/>
                <a:alphaOff val="-40000"/>
                <a:satMod val="103000"/>
                <a:lumMod val="102000"/>
                <a:tint val="94000"/>
              </a:schemeClr>
            </a:gs>
            <a:gs pos="50000">
              <a:schemeClr val="accent5">
                <a:alpha val="90000"/>
                <a:hueOff val="0"/>
                <a:satOff val="0"/>
                <a:lumOff val="0"/>
                <a:alphaOff val="-40000"/>
                <a:satMod val="110000"/>
                <a:lumMod val="100000"/>
                <a:shade val="100000"/>
              </a:schemeClr>
            </a:gs>
            <a:gs pos="100000">
              <a:schemeClr val="accent5">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effectLst>
                <a:glow rad="101600">
                  <a:srgbClr val="73E3FD">
                    <a:alpha val="60000"/>
                  </a:srgbClr>
                </a:glow>
              </a:effectLst>
            </a:rPr>
            <a:t>Operator</a:t>
          </a:r>
        </a:p>
      </dsp:txBody>
      <dsp:txXfrm rot="-10800000">
        <a:off x="1431910" y="1749362"/>
        <a:ext cx="954606" cy="583120"/>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ยึดหัวกระดาษ 1"/>
          <p:cNvSpPr>
            <a:spLocks noGrp="1"/>
          </p:cNvSpPr>
          <p:nvPr>
            <p:ph type="hdr" sz="quarter"/>
          </p:nvPr>
        </p:nvSpPr>
        <p:spPr>
          <a:xfrm>
            <a:off x="0" y="1"/>
            <a:ext cx="3169920" cy="480060"/>
          </a:xfrm>
          <a:prstGeom prst="rect">
            <a:avLst/>
          </a:prstGeom>
        </p:spPr>
        <p:txBody>
          <a:bodyPr vert="horz" lIns="99048" tIns="49524" rIns="99048" bIns="49524" rtlCol="0"/>
          <a:lstStyle>
            <a:lvl1pPr algn="l">
              <a:defRPr sz="1300"/>
            </a:lvl1pPr>
          </a:lstStyle>
          <a:p>
            <a:endParaRPr lang="th-TH"/>
          </a:p>
        </p:txBody>
      </p:sp>
      <p:sp>
        <p:nvSpPr>
          <p:cNvPr id="3" name="ตัวยึดวันที่ 2"/>
          <p:cNvSpPr>
            <a:spLocks noGrp="1"/>
          </p:cNvSpPr>
          <p:nvPr>
            <p:ph type="dt" idx="1"/>
          </p:nvPr>
        </p:nvSpPr>
        <p:spPr>
          <a:xfrm>
            <a:off x="4143588" y="1"/>
            <a:ext cx="3169920" cy="480060"/>
          </a:xfrm>
          <a:prstGeom prst="rect">
            <a:avLst/>
          </a:prstGeom>
        </p:spPr>
        <p:txBody>
          <a:bodyPr vert="horz" lIns="99048" tIns="49524" rIns="99048" bIns="49524" rtlCol="0"/>
          <a:lstStyle>
            <a:lvl1pPr algn="r">
              <a:defRPr sz="1300"/>
            </a:lvl1pPr>
          </a:lstStyle>
          <a:p>
            <a:fld id="{AF7AC5A0-4298-4858-AC4B-784581760EA3}" type="datetimeFigureOut">
              <a:rPr lang="th-TH" smtClean="0"/>
              <a:pPr/>
              <a:t>05/06/61</a:t>
            </a:fld>
            <a:endParaRPr lang="th-TH"/>
          </a:p>
        </p:txBody>
      </p:sp>
      <p:sp>
        <p:nvSpPr>
          <p:cNvPr id="4" name="ตัวยึดรูปบนภาพนิ่ง 3"/>
          <p:cNvSpPr>
            <a:spLocks noGrp="1" noRot="1" noChangeAspect="1"/>
          </p:cNvSpPr>
          <p:nvPr>
            <p:ph type="sldImg" idx="2"/>
          </p:nvPr>
        </p:nvSpPr>
        <p:spPr>
          <a:xfrm>
            <a:off x="1258888" y="720725"/>
            <a:ext cx="4797425" cy="3598863"/>
          </a:xfrm>
          <a:prstGeom prst="rect">
            <a:avLst/>
          </a:prstGeom>
          <a:noFill/>
          <a:ln w="12700">
            <a:solidFill>
              <a:prstClr val="black"/>
            </a:solidFill>
          </a:ln>
        </p:spPr>
        <p:txBody>
          <a:bodyPr vert="horz" lIns="99048" tIns="49524" rIns="99048" bIns="49524" rtlCol="0" anchor="ctr"/>
          <a:lstStyle/>
          <a:p>
            <a:endParaRPr lang="th-TH"/>
          </a:p>
        </p:txBody>
      </p:sp>
      <p:sp>
        <p:nvSpPr>
          <p:cNvPr id="5" name="ตัวยึดบันทึกย่อ 4"/>
          <p:cNvSpPr>
            <a:spLocks noGrp="1"/>
          </p:cNvSpPr>
          <p:nvPr>
            <p:ph type="body" sz="quarter" idx="3"/>
          </p:nvPr>
        </p:nvSpPr>
        <p:spPr>
          <a:xfrm>
            <a:off x="731520" y="4560570"/>
            <a:ext cx="5852160" cy="4320540"/>
          </a:xfrm>
          <a:prstGeom prst="rect">
            <a:avLst/>
          </a:prstGeom>
        </p:spPr>
        <p:txBody>
          <a:bodyPr vert="horz" lIns="99048" tIns="49524" rIns="99048" bIns="49524" rtlCol="0">
            <a:normAutofit/>
          </a:body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6" name="ตัวยึดท้ายกระดาษ 5"/>
          <p:cNvSpPr>
            <a:spLocks noGrp="1"/>
          </p:cNvSpPr>
          <p:nvPr>
            <p:ph type="ftr" sz="quarter" idx="4"/>
          </p:nvPr>
        </p:nvSpPr>
        <p:spPr>
          <a:xfrm>
            <a:off x="0" y="9119474"/>
            <a:ext cx="3169920" cy="480060"/>
          </a:xfrm>
          <a:prstGeom prst="rect">
            <a:avLst/>
          </a:prstGeom>
        </p:spPr>
        <p:txBody>
          <a:bodyPr vert="horz" lIns="99048" tIns="49524" rIns="99048" bIns="49524" rtlCol="0" anchor="b"/>
          <a:lstStyle>
            <a:lvl1pPr algn="l">
              <a:defRPr sz="1300"/>
            </a:lvl1pPr>
          </a:lstStyle>
          <a:p>
            <a:endParaRPr lang="th-TH"/>
          </a:p>
        </p:txBody>
      </p:sp>
      <p:sp>
        <p:nvSpPr>
          <p:cNvPr id="7" name="ตัวยึดหมายเลขภาพนิ่ง 6"/>
          <p:cNvSpPr>
            <a:spLocks noGrp="1"/>
          </p:cNvSpPr>
          <p:nvPr>
            <p:ph type="sldNum" sz="quarter" idx="5"/>
          </p:nvPr>
        </p:nvSpPr>
        <p:spPr>
          <a:xfrm>
            <a:off x="4143588" y="9119474"/>
            <a:ext cx="3169920" cy="480060"/>
          </a:xfrm>
          <a:prstGeom prst="rect">
            <a:avLst/>
          </a:prstGeom>
        </p:spPr>
        <p:txBody>
          <a:bodyPr vert="horz" lIns="99048" tIns="49524" rIns="99048" bIns="49524" rtlCol="0" anchor="b"/>
          <a:lstStyle>
            <a:lvl1pPr algn="r">
              <a:defRPr sz="1300"/>
            </a:lvl1pPr>
          </a:lstStyle>
          <a:p>
            <a:fld id="{EE4F04B5-2B27-4FD1-A1C7-E7DA597F6CE8}" type="slidenum">
              <a:rPr lang="th-TH" smtClean="0"/>
              <a:pPr/>
              <a:t>‹#›</a:t>
            </a:fld>
            <a:endParaRPr lang="th-TH"/>
          </a:p>
        </p:txBody>
      </p:sp>
    </p:spTree>
    <p:extLst>
      <p:ext uri="{BB962C8B-B14F-4D97-AF65-F5344CB8AC3E}">
        <p14:creationId xmlns:p14="http://schemas.microsoft.com/office/powerpoint/2010/main" val="3469672732"/>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t>Good afternoon ladies and gentlemen.</a:t>
            </a:r>
          </a:p>
          <a:p>
            <a:endParaRPr lang="en-US" sz="1500" dirty="0"/>
          </a:p>
          <a:p>
            <a:r>
              <a:rPr lang="en-US" sz="1500" dirty="0"/>
              <a:t>It is my </a:t>
            </a:r>
            <a:r>
              <a:rPr lang="en-US" sz="1500" dirty="0" err="1"/>
              <a:t>honour</a:t>
            </a:r>
            <a:r>
              <a:rPr lang="en-US" sz="1500" dirty="0"/>
              <a:t> to be invited as </a:t>
            </a:r>
            <a:r>
              <a:rPr lang="en-US" sz="1500" smtClean="0"/>
              <a:t>a presenter </a:t>
            </a:r>
            <a:r>
              <a:rPr lang="en-US" sz="1500" dirty="0" smtClean="0"/>
              <a:t>for National vision on flood and drought management.</a:t>
            </a:r>
          </a:p>
          <a:p>
            <a:endParaRPr lang="en-US" sz="1500" dirty="0"/>
          </a:p>
        </p:txBody>
      </p:sp>
      <p:sp>
        <p:nvSpPr>
          <p:cNvPr id="4" name="Slide Number Placeholder 3"/>
          <p:cNvSpPr>
            <a:spLocks noGrp="1"/>
          </p:cNvSpPr>
          <p:nvPr>
            <p:ph type="sldNum" sz="quarter" idx="10"/>
          </p:nvPr>
        </p:nvSpPr>
        <p:spPr/>
        <p:txBody>
          <a:bodyPr/>
          <a:lstStyle/>
          <a:p>
            <a:fld id="{72056303-071E-4D7F-B230-A6F89E327B6A}"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948873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600" dirty="0" smtClean="0">
                <a:solidFill>
                  <a:srgbClr val="555555"/>
                </a:solidFill>
              </a:rPr>
              <a:t>On Monday 4th June 2018, Government House of Thailand. Office of the National Water Resources (ONWR) is host a seminar at Santi </a:t>
            </a:r>
            <a:r>
              <a:rPr lang="en-US" sz="1600" dirty="0" err="1" smtClean="0">
                <a:solidFill>
                  <a:srgbClr val="555555"/>
                </a:solidFill>
              </a:rPr>
              <a:t>Maitri</a:t>
            </a:r>
            <a:r>
              <a:rPr lang="en-US" sz="1600" dirty="0" smtClean="0">
                <a:solidFill>
                  <a:srgbClr val="555555"/>
                </a:solidFill>
              </a:rPr>
              <a:t> Building to discuss water related operations during the past four years and measures to attain water sustainability. </a:t>
            </a:r>
          </a:p>
          <a:p>
            <a:endParaRPr lang="en-US" sz="1600" dirty="0" smtClean="0">
              <a:solidFill>
                <a:srgbClr val="555555"/>
              </a:solidFill>
            </a:endParaRPr>
          </a:p>
          <a:p>
            <a:r>
              <a:rPr lang="en-US" sz="1600" dirty="0" smtClean="0">
                <a:solidFill>
                  <a:srgbClr val="555555"/>
                </a:solidFill>
              </a:rPr>
              <a:t>The prime minister says that efficiency in water management contributes to the growth of Thailand and the establishment of the Eastern Economic Corridor (EEC), consequently building trust and confidence among Thai and foreign investors.</a:t>
            </a:r>
          </a:p>
          <a:p>
            <a:endParaRPr lang="en-US" sz="1600" dirty="0" smtClean="0">
              <a:solidFill>
                <a:srgbClr val="555555"/>
              </a:solidFill>
            </a:endParaRPr>
          </a:p>
          <a:p>
            <a:r>
              <a:rPr lang="en-US" sz="1600" dirty="0" smtClean="0">
                <a:solidFill>
                  <a:srgbClr val="555555"/>
                </a:solidFill>
              </a:rPr>
              <a:t>Prime Minister pointed out his administration has already endorsed a total of 216 water projects worth 4 billion baht, increasing water supplies by 27 million cubic meters and covering 900,000 rai of farming and residential land, adding that 3,000 more projects are being reviewed by responsible committees. </a:t>
            </a:r>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10</a:t>
            </a:fld>
            <a:endParaRPr lang="th-TH">
              <a:solidFill>
                <a:prstClr val="black"/>
              </a:solidFill>
            </a:endParaRPr>
          </a:p>
        </p:txBody>
      </p:sp>
    </p:spTree>
    <p:extLst>
      <p:ext uri="{BB962C8B-B14F-4D97-AF65-F5344CB8AC3E}">
        <p14:creationId xmlns:p14="http://schemas.microsoft.com/office/powerpoint/2010/main" val="1183359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Water Situation of Thailand is the main of ONWR website for monitoring and </a:t>
            </a:r>
            <a:endParaRPr lang="en-US" dirty="0"/>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11</a:t>
            </a:fld>
            <a:endParaRPr lang="th-TH">
              <a:solidFill>
                <a:prstClr val="black"/>
              </a:solidFill>
            </a:endParaRPr>
          </a:p>
        </p:txBody>
      </p:sp>
    </p:spTree>
    <p:extLst>
      <p:ext uri="{BB962C8B-B14F-4D97-AF65-F5344CB8AC3E}">
        <p14:creationId xmlns:p14="http://schemas.microsoft.com/office/powerpoint/2010/main" val="1183359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On 31st  May  2018 at Daejeon, Republic of Korea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t>Secretary – General of ONWR is </a:t>
            </a:r>
            <a:r>
              <a:rPr lang="en-US" sz="1600" dirty="0" smtClean="0"/>
              <a:t>a keynote speaker for the 2018 International Drought Forum.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smtClean="0">
              <a:solidFill>
                <a:srgbClr val="555555"/>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555555"/>
                </a:solidFill>
              </a:rPr>
              <a:t>Outcome of this event is sharing the practical and insightful knowledges, our experiences, and multi-stakeholder partnerships in solving drought related issues. Under the main theme “How to overcome drought problems through international cooperation”.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smtClean="0">
              <a:solidFill>
                <a:srgbClr val="555555"/>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mn-lt"/>
                <a:ea typeface="+mn-ea"/>
                <a:cs typeface="+mn-cs"/>
              </a:rPr>
              <a:t>The development of a single combined flood and drought tools is needed. The information must consist of key and ancillary tools from different agencies.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mn-lt"/>
                <a:ea typeface="+mn-ea"/>
                <a:cs typeface="+mn-cs"/>
              </a:rPr>
              <a:t>The set of universal drought tools will trigger a more responsive prediction and action as it has a potential to reduce incorrect decisions.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t>Thus, we should call upon the multi-stakeholder partnerships. Not only at the national level, but also at the regional and where possible at the global levels in order to achieve more accountable and transparent in flood and drought management and the implementation of 2030 agenda for sustainable development.</a:t>
            </a:r>
            <a:endParaRPr lang="en-US" sz="1600" dirty="0" smtClean="0">
              <a:solidFill>
                <a:srgbClr val="555555"/>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smtClean="0"/>
          </a:p>
          <a:p>
            <a:endParaRPr lang="en-US" sz="1600" dirty="0"/>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12</a:t>
            </a:fld>
            <a:endParaRPr lang="th-TH">
              <a:solidFill>
                <a:prstClr val="black"/>
              </a:solidFill>
            </a:endParaRPr>
          </a:p>
        </p:txBody>
      </p:sp>
    </p:spTree>
    <p:extLst>
      <p:ext uri="{BB962C8B-B14F-4D97-AF65-F5344CB8AC3E}">
        <p14:creationId xmlns:p14="http://schemas.microsoft.com/office/powerpoint/2010/main" val="1183359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056303-071E-4D7F-B230-A6F89E327B6A}"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611423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Thailand has occurred</a:t>
            </a:r>
            <a:r>
              <a:rPr lang="en-US" baseline="0" dirty="0" smtClean="0"/>
              <a:t> extreme flood in 2011 and </a:t>
            </a:r>
            <a:r>
              <a:rPr lang="en-US" baseline="0" dirty="0" smtClean="0"/>
              <a:t>extreme </a:t>
            </a:r>
            <a:r>
              <a:rPr lang="en-US" baseline="0" dirty="0" smtClean="0"/>
              <a:t>drought in 2014-2015. </a:t>
            </a:r>
          </a:p>
          <a:p>
            <a:r>
              <a:rPr lang="en-US" sz="1800" b="0" i="0" u="none" strike="noStrike" kern="1200" baseline="0" dirty="0" smtClean="0">
                <a:solidFill>
                  <a:schemeClr val="tx1"/>
                </a:solidFill>
                <a:latin typeface="+mn-lt"/>
                <a:ea typeface="+mn-ea"/>
                <a:cs typeface="+mn-cs"/>
              </a:rPr>
              <a:t>The impacts of flooding include loss of human life, damage of properties and impact of agriculture, but those cannot avoid these situation. As the result, damage cost in 2011 was THB 1,400 billion (USD 45.6 billion) that is the highest record history.</a:t>
            </a:r>
          </a:p>
          <a:p>
            <a:endParaRPr lang="en-US" sz="18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case</a:t>
            </a:r>
            <a:r>
              <a:rPr lang="en-US" baseline="0" dirty="0" smtClean="0"/>
              <a:t> of drought, we have </a:t>
            </a:r>
            <a:r>
              <a:rPr lang="en-US" sz="1800" dirty="0" smtClean="0"/>
              <a:t>more than 30 water-related agencies, and each agency use its own data to predict and play with drought management.</a:t>
            </a:r>
          </a:p>
          <a:p>
            <a:r>
              <a:rPr lang="en-US" sz="1800" b="0" i="0" u="none" strike="noStrike" kern="1200" dirty="0" smtClean="0">
                <a:solidFill>
                  <a:schemeClr val="tx1"/>
                </a:solidFill>
                <a:effectLst/>
                <a:latin typeface="+mn-lt"/>
                <a:ea typeface="+mn-ea"/>
                <a:cs typeface="+mn-cs"/>
              </a:rPr>
              <a:t>The Ministry of Agriculture and Cooperatives on 24 January 2017 sought Cabinet approval for 8 measures on water allocation. The measures involve efficiency in water use, an increase in the volume of usable water, and the development and rehabilitation of drought-hit farmland. Community plans will be worked out to ease drought conditions. Public relations campaigns will be stepped up on the issue, and knowledge dissemination on drought risk reduction will be emphasized. </a:t>
            </a:r>
          </a:p>
          <a:p>
            <a:r>
              <a:rPr lang="en-US" sz="1800" b="0" i="0" u="none" strike="noStrike" kern="1200" dirty="0" smtClean="0">
                <a:solidFill>
                  <a:schemeClr val="tx1"/>
                </a:solidFill>
                <a:effectLst/>
                <a:latin typeface="+mn-lt"/>
                <a:ea typeface="+mn-ea"/>
                <a:cs typeface="+mn-cs"/>
              </a:rPr>
              <a:t> </a:t>
            </a:r>
          </a:p>
          <a:p>
            <a:r>
              <a:rPr lang="en-US" sz="1800" b="0" i="0" u="none" strike="noStrike" kern="1200" dirty="0" smtClean="0">
                <a:solidFill>
                  <a:schemeClr val="tx1"/>
                </a:solidFill>
                <a:effectLst/>
                <a:latin typeface="+mn-lt"/>
                <a:ea typeface="+mn-ea"/>
                <a:cs typeface="+mn-cs"/>
              </a:rPr>
              <a:t>The Department of Royal Rainmaking and Agricultural Aviation worked on rainmaking operations to increase water levels in various reservoirs, thus helping ease drought conditions in many areas across the country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fld id="{EE4F04B5-2B27-4FD1-A1C7-E7DA597F6CE8}" type="slidenum">
              <a:rPr lang="th-TH" smtClean="0"/>
              <a:pPr/>
              <a:t>2</a:t>
            </a:fld>
            <a:endParaRPr lang="th-TH"/>
          </a:p>
        </p:txBody>
      </p:sp>
    </p:spTree>
    <p:extLst>
      <p:ext uri="{BB962C8B-B14F-4D97-AF65-F5344CB8AC3E}">
        <p14:creationId xmlns:p14="http://schemas.microsoft.com/office/powerpoint/2010/main" val="1840508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4F04B5-2B27-4FD1-A1C7-E7DA597F6CE8}" type="slidenum">
              <a:rPr lang="th-TH" smtClean="0"/>
              <a:pPr/>
              <a:t>3</a:t>
            </a:fld>
            <a:endParaRPr lang="th-TH"/>
          </a:p>
        </p:txBody>
      </p:sp>
    </p:spTree>
    <p:extLst>
      <p:ext uri="{BB962C8B-B14F-4D97-AF65-F5344CB8AC3E}">
        <p14:creationId xmlns:p14="http://schemas.microsoft.com/office/powerpoint/2010/main" val="1554672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4</a:t>
            </a:fld>
            <a:endParaRPr lang="th-TH">
              <a:solidFill>
                <a:prstClr val="black"/>
              </a:solidFill>
            </a:endParaRPr>
          </a:p>
        </p:txBody>
      </p:sp>
    </p:spTree>
    <p:extLst>
      <p:ext uri="{BB962C8B-B14F-4D97-AF65-F5344CB8AC3E}">
        <p14:creationId xmlns:p14="http://schemas.microsoft.com/office/powerpoint/2010/main" val="1183359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5</a:t>
            </a:fld>
            <a:endParaRPr lang="th-TH">
              <a:solidFill>
                <a:prstClr val="black"/>
              </a:solidFill>
            </a:endParaRPr>
          </a:p>
        </p:txBody>
      </p:sp>
    </p:spTree>
    <p:extLst>
      <p:ext uri="{BB962C8B-B14F-4D97-AF65-F5344CB8AC3E}">
        <p14:creationId xmlns:p14="http://schemas.microsoft.com/office/powerpoint/2010/main" val="1183359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6</a:t>
            </a:fld>
            <a:endParaRPr lang="th-TH">
              <a:solidFill>
                <a:prstClr val="black"/>
              </a:solidFill>
            </a:endParaRPr>
          </a:p>
        </p:txBody>
      </p:sp>
    </p:spTree>
    <p:extLst>
      <p:ext uri="{BB962C8B-B14F-4D97-AF65-F5344CB8AC3E}">
        <p14:creationId xmlns:p14="http://schemas.microsoft.com/office/powerpoint/2010/main" val="1183359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7</a:t>
            </a:fld>
            <a:endParaRPr lang="th-TH">
              <a:solidFill>
                <a:prstClr val="black"/>
              </a:solidFill>
            </a:endParaRPr>
          </a:p>
        </p:txBody>
      </p:sp>
    </p:spTree>
    <p:extLst>
      <p:ext uri="{BB962C8B-B14F-4D97-AF65-F5344CB8AC3E}">
        <p14:creationId xmlns:p14="http://schemas.microsoft.com/office/powerpoint/2010/main" val="1183359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8</a:t>
            </a:fld>
            <a:endParaRPr lang="th-TH">
              <a:solidFill>
                <a:prstClr val="black"/>
              </a:solidFill>
            </a:endParaRPr>
          </a:p>
        </p:txBody>
      </p:sp>
    </p:spTree>
    <p:extLst>
      <p:ext uri="{BB962C8B-B14F-4D97-AF65-F5344CB8AC3E}">
        <p14:creationId xmlns:p14="http://schemas.microsoft.com/office/powerpoint/2010/main" val="1183359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478">
              <a:defRPr/>
            </a:pPr>
            <a:r>
              <a:rPr lang="en-US" sz="1500" dirty="0"/>
              <a:t>Office of the National Water Resources (ONWR) has been established under the command of the Prime Minister since October 2017. </a:t>
            </a:r>
            <a:r>
              <a:rPr lang="en-US" sz="1500" dirty="0" smtClean="0"/>
              <a:t/>
            </a:r>
            <a:br>
              <a:rPr lang="en-US" sz="1500" dirty="0" smtClean="0"/>
            </a:br>
            <a:r>
              <a:rPr lang="en-US" sz="1500" dirty="0" smtClean="0"/>
              <a:t>It </a:t>
            </a:r>
            <a:r>
              <a:rPr lang="en-US" sz="1500" dirty="0"/>
              <a:t>has the responsibility to direct, review and reconcile implementing plans and budget of water-related agencies nationwide.</a:t>
            </a:r>
          </a:p>
          <a:p>
            <a:pPr defTabSz="990478">
              <a:defRPr/>
            </a:pPr>
            <a:endParaRPr lang="en-US" sz="1500" dirty="0"/>
          </a:p>
          <a:p>
            <a:pPr defTabSz="990478">
              <a:defRPr/>
            </a:pPr>
            <a:r>
              <a:rPr lang="en-US" sz="1500" dirty="0"/>
              <a:t>The establishment of ONWR is in line with the Ministerial Declaration being recently addressed at the 8</a:t>
            </a:r>
            <a:r>
              <a:rPr lang="en-US" sz="1500" baseline="30000" dirty="0"/>
              <a:t>th</a:t>
            </a:r>
            <a:r>
              <a:rPr lang="en-US" sz="1500" dirty="0"/>
              <a:t> World Water Forum. </a:t>
            </a:r>
          </a:p>
          <a:p>
            <a:endParaRPr lang="en-US" sz="1500" dirty="0"/>
          </a:p>
          <a:p>
            <a:r>
              <a:rPr lang="en-US" sz="1500" dirty="0"/>
              <a:t>A multi-stakeholder partnerships at the national level would provide an integrated approach and help policy makers develop more effective drought risk management and decision-making strategies for Thailand for both inland and transboundary rivers. </a:t>
            </a:r>
          </a:p>
        </p:txBody>
      </p:sp>
      <p:sp>
        <p:nvSpPr>
          <p:cNvPr id="4" name="Slide Number Placeholder 3"/>
          <p:cNvSpPr>
            <a:spLocks noGrp="1"/>
          </p:cNvSpPr>
          <p:nvPr>
            <p:ph type="sldNum" sz="quarter" idx="10"/>
          </p:nvPr>
        </p:nvSpPr>
        <p:spPr/>
        <p:txBody>
          <a:bodyPr/>
          <a:lstStyle/>
          <a:p>
            <a:fld id="{72056303-071E-4D7F-B230-A6F89E327B6A}"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103882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ภาพนิ่งชื่อเรื่อง">
    <p:spTree>
      <p:nvGrpSpPr>
        <p:cNvPr id="1" name=""/>
        <p:cNvGrpSpPr/>
        <p:nvPr/>
      </p:nvGrpSpPr>
      <p:grpSpPr>
        <a:xfrm>
          <a:off x="0" y="0"/>
          <a:ext cx="0" cy="0"/>
          <a:chOff x="0" y="0"/>
          <a:chExt cx="0" cy="0"/>
        </a:xfrm>
      </p:grpSpPr>
      <p:sp>
        <p:nvSpPr>
          <p:cNvPr id="2" name="ชื่อเรื่อง 1"/>
          <p:cNvSpPr>
            <a:spLocks noGrp="1"/>
          </p:cNvSpPr>
          <p:nvPr>
            <p:ph type="ctrTitle"/>
          </p:nvPr>
        </p:nvSpPr>
        <p:spPr>
          <a:xfrm>
            <a:off x="685800" y="2130425"/>
            <a:ext cx="7772400" cy="1470025"/>
          </a:xfrm>
        </p:spPr>
        <p:txBody>
          <a:bodyPr/>
          <a:lstStyle/>
          <a:p>
            <a:r>
              <a:rPr lang="th-TH"/>
              <a:t>คลิกเพื่อแก้ไขลักษณะชื่อเรื่องต้นแบบ</a:t>
            </a:r>
          </a:p>
        </p:txBody>
      </p:sp>
      <p:sp>
        <p:nvSpPr>
          <p:cNvPr id="3" name="ชื่อเรื่องรอง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h-TH"/>
              <a:t>คลิกเพื่อแก้ไขลักษณะชื่อเรื่องรองต้นแบบ</a:t>
            </a:r>
          </a:p>
        </p:txBody>
      </p:sp>
      <p:sp>
        <p:nvSpPr>
          <p:cNvPr id="4" name="ตัวยึดวันที่ 3"/>
          <p:cNvSpPr>
            <a:spLocks noGrp="1"/>
          </p:cNvSpPr>
          <p:nvPr>
            <p:ph type="dt" sz="half" idx="10"/>
          </p:nvPr>
        </p:nvSpPr>
        <p:spPr/>
        <p:txBody>
          <a:bodyPr/>
          <a:lstStyle/>
          <a:p>
            <a:fld id="{98B240E4-2E4A-46A2-990E-F08272A82064}" type="datetimeFigureOut">
              <a:rPr lang="th-TH" smtClean="0"/>
              <a:pPr/>
              <a:t>05/06/61</a:t>
            </a:fld>
            <a:endParaRPr lang="th-TH"/>
          </a:p>
        </p:txBody>
      </p:sp>
      <p:sp>
        <p:nvSpPr>
          <p:cNvPr id="5" name="ตัวยึดท้ายกระดาษ 4"/>
          <p:cNvSpPr>
            <a:spLocks noGrp="1"/>
          </p:cNvSpPr>
          <p:nvPr>
            <p:ph type="ftr" sz="quarter" idx="11"/>
          </p:nvPr>
        </p:nvSpPr>
        <p:spPr/>
        <p:txBody>
          <a:bodyPr/>
          <a:lstStyle/>
          <a:p>
            <a:endParaRPr lang="th-TH"/>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ชื่อเรื่องและข้อความแนวตั้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ข้อความแนวตั้ง 2"/>
          <p:cNvSpPr>
            <a:spLocks noGrp="1"/>
          </p:cNvSpPr>
          <p:nvPr>
            <p:ph type="body" orient="vert" idx="1"/>
          </p:nvPr>
        </p:nvSpPr>
        <p:spPr/>
        <p:txBody>
          <a:bodyPr vert="eaVert"/>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10"/>
          </p:nvPr>
        </p:nvSpPr>
        <p:spPr/>
        <p:txBody>
          <a:bodyPr/>
          <a:lstStyle/>
          <a:p>
            <a:fld id="{98B240E4-2E4A-46A2-990E-F08272A82064}" type="datetimeFigureOut">
              <a:rPr lang="th-TH" smtClean="0"/>
              <a:pPr/>
              <a:t>05/06/61</a:t>
            </a:fld>
            <a:endParaRPr lang="th-TH"/>
          </a:p>
        </p:txBody>
      </p:sp>
      <p:sp>
        <p:nvSpPr>
          <p:cNvPr id="5" name="ตัวยึดท้ายกระดาษ 4"/>
          <p:cNvSpPr>
            <a:spLocks noGrp="1"/>
          </p:cNvSpPr>
          <p:nvPr>
            <p:ph type="ftr" sz="quarter" idx="11"/>
          </p:nvPr>
        </p:nvSpPr>
        <p:spPr/>
        <p:txBody>
          <a:bodyPr/>
          <a:lstStyle/>
          <a:p>
            <a:endParaRPr lang="th-TH"/>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ข้อความและชื่อเรื่องแนวตั้ง">
    <p:spTree>
      <p:nvGrpSpPr>
        <p:cNvPr id="1" name=""/>
        <p:cNvGrpSpPr/>
        <p:nvPr/>
      </p:nvGrpSpPr>
      <p:grpSpPr>
        <a:xfrm>
          <a:off x="0" y="0"/>
          <a:ext cx="0" cy="0"/>
          <a:chOff x="0" y="0"/>
          <a:chExt cx="0" cy="0"/>
        </a:xfrm>
      </p:grpSpPr>
      <p:sp>
        <p:nvSpPr>
          <p:cNvPr id="2" name="ชื่อเรื่องแนวตั้ง 1"/>
          <p:cNvSpPr>
            <a:spLocks noGrp="1"/>
          </p:cNvSpPr>
          <p:nvPr>
            <p:ph type="title" orient="vert"/>
          </p:nvPr>
        </p:nvSpPr>
        <p:spPr>
          <a:xfrm>
            <a:off x="6629400" y="274638"/>
            <a:ext cx="2057400" cy="5851525"/>
          </a:xfrm>
        </p:spPr>
        <p:txBody>
          <a:bodyPr vert="eaVert"/>
          <a:lstStyle/>
          <a:p>
            <a:r>
              <a:rPr lang="th-TH"/>
              <a:t>คลิกเพื่อแก้ไขลักษณะชื่อเรื่องต้นแบบ</a:t>
            </a:r>
          </a:p>
        </p:txBody>
      </p:sp>
      <p:sp>
        <p:nvSpPr>
          <p:cNvPr id="3" name="ตัวยึดข้อความแนวตั้ง 2"/>
          <p:cNvSpPr>
            <a:spLocks noGrp="1"/>
          </p:cNvSpPr>
          <p:nvPr>
            <p:ph type="body" orient="vert" idx="1"/>
          </p:nvPr>
        </p:nvSpPr>
        <p:spPr>
          <a:xfrm>
            <a:off x="457200" y="274638"/>
            <a:ext cx="6019800" cy="5851525"/>
          </a:xfrm>
        </p:spPr>
        <p:txBody>
          <a:bodyPr vert="eaVert"/>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10"/>
          </p:nvPr>
        </p:nvSpPr>
        <p:spPr/>
        <p:txBody>
          <a:bodyPr/>
          <a:lstStyle/>
          <a:p>
            <a:fld id="{98B240E4-2E4A-46A2-990E-F08272A82064}" type="datetimeFigureOut">
              <a:rPr lang="th-TH" smtClean="0"/>
              <a:pPr/>
              <a:t>05/06/61</a:t>
            </a:fld>
            <a:endParaRPr lang="th-TH"/>
          </a:p>
        </p:txBody>
      </p:sp>
      <p:sp>
        <p:nvSpPr>
          <p:cNvPr id="5" name="ตัวยึดท้ายกระดาษ 4"/>
          <p:cNvSpPr>
            <a:spLocks noGrp="1"/>
          </p:cNvSpPr>
          <p:nvPr>
            <p:ph type="ftr" sz="quarter" idx="11"/>
          </p:nvPr>
        </p:nvSpPr>
        <p:spPr/>
        <p:txBody>
          <a:bodyPr/>
          <a:lstStyle/>
          <a:p>
            <a:endParaRPr lang="th-TH"/>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13E39C4-30BE-4451-B6EE-4FD504F67751}" type="datetimeFigureOut">
              <a:rPr lang="en-US" smtClean="0">
                <a:solidFill>
                  <a:prstClr val="black">
                    <a:tint val="75000"/>
                  </a:prstClr>
                </a:solidFill>
              </a:rPr>
              <a:pPr/>
              <a:t>05-Jun-18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7682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3E39C4-30BE-4451-B6EE-4FD504F67751}" type="datetimeFigureOut">
              <a:rPr lang="en-US" smtClean="0">
                <a:solidFill>
                  <a:prstClr val="black">
                    <a:tint val="75000"/>
                  </a:prstClr>
                </a:solidFill>
              </a:rPr>
              <a:pPr/>
              <a:t>05-Jun-18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5436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3E39C4-30BE-4451-B6EE-4FD504F67751}" type="datetimeFigureOut">
              <a:rPr lang="en-US" smtClean="0">
                <a:solidFill>
                  <a:prstClr val="black">
                    <a:tint val="75000"/>
                  </a:prstClr>
                </a:solidFill>
              </a:rPr>
              <a:pPr/>
              <a:t>05-Jun-18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5186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13E39C4-30BE-4451-B6EE-4FD504F67751}" type="datetimeFigureOut">
              <a:rPr lang="en-US" smtClean="0">
                <a:solidFill>
                  <a:prstClr val="black">
                    <a:tint val="75000"/>
                  </a:prstClr>
                </a:solidFill>
              </a:rPr>
              <a:pPr/>
              <a:t>05-Jun-18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3520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3E39C4-30BE-4451-B6EE-4FD504F67751}" type="datetimeFigureOut">
              <a:rPr lang="en-US" smtClean="0">
                <a:solidFill>
                  <a:prstClr val="black">
                    <a:tint val="75000"/>
                  </a:prstClr>
                </a:solidFill>
              </a:rPr>
              <a:pPr/>
              <a:t>05-Jun-18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3250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13E39C4-30BE-4451-B6EE-4FD504F67751}" type="datetimeFigureOut">
              <a:rPr lang="en-US" smtClean="0">
                <a:solidFill>
                  <a:prstClr val="black">
                    <a:tint val="75000"/>
                  </a:prstClr>
                </a:solidFill>
              </a:rPr>
              <a:pPr/>
              <a:t>05-Jun-18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7163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E39C4-30BE-4451-B6EE-4FD504F67751}" type="datetimeFigureOut">
              <a:rPr lang="en-US" smtClean="0">
                <a:solidFill>
                  <a:prstClr val="black">
                    <a:tint val="75000"/>
                  </a:prstClr>
                </a:solidFill>
              </a:rPr>
              <a:pPr/>
              <a:t>05-Jun-18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9135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3E39C4-30BE-4451-B6EE-4FD504F67751}" type="datetimeFigureOut">
              <a:rPr lang="en-US" smtClean="0">
                <a:solidFill>
                  <a:prstClr val="black">
                    <a:tint val="75000"/>
                  </a:prstClr>
                </a:solidFill>
              </a:rPr>
              <a:pPr/>
              <a:t>05-Jun-18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178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ชื่อเรื่องและเนื้อหา">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เนื้อหา 2"/>
          <p:cNvSpPr>
            <a:spLocks noGrp="1"/>
          </p:cNvSpPr>
          <p:nvPr>
            <p:ph idx="1"/>
          </p:nvPr>
        </p:nvSpPr>
        <p:spPr/>
        <p:txBody>
          <a:body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10"/>
          </p:nvPr>
        </p:nvSpPr>
        <p:spPr/>
        <p:txBody>
          <a:bodyPr/>
          <a:lstStyle/>
          <a:p>
            <a:fld id="{98B240E4-2E4A-46A2-990E-F08272A82064}" type="datetimeFigureOut">
              <a:rPr lang="th-TH" smtClean="0"/>
              <a:pPr/>
              <a:t>05/06/61</a:t>
            </a:fld>
            <a:endParaRPr lang="th-TH"/>
          </a:p>
        </p:txBody>
      </p:sp>
      <p:sp>
        <p:nvSpPr>
          <p:cNvPr id="5" name="ตัวยึดท้ายกระดาษ 4"/>
          <p:cNvSpPr>
            <a:spLocks noGrp="1"/>
          </p:cNvSpPr>
          <p:nvPr>
            <p:ph type="ftr" sz="quarter" idx="11"/>
          </p:nvPr>
        </p:nvSpPr>
        <p:spPr/>
        <p:txBody>
          <a:bodyPr/>
          <a:lstStyle/>
          <a:p>
            <a:endParaRPr lang="th-TH"/>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3E39C4-30BE-4451-B6EE-4FD504F67751}" type="datetimeFigureOut">
              <a:rPr lang="en-US" smtClean="0">
                <a:solidFill>
                  <a:prstClr val="black">
                    <a:tint val="75000"/>
                  </a:prstClr>
                </a:solidFill>
              </a:rPr>
              <a:pPr/>
              <a:t>05-Jun-18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86789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3E39C4-30BE-4451-B6EE-4FD504F67751}" type="datetimeFigureOut">
              <a:rPr lang="en-US" smtClean="0">
                <a:solidFill>
                  <a:prstClr val="black">
                    <a:tint val="75000"/>
                  </a:prstClr>
                </a:solidFill>
              </a:rPr>
              <a:pPr/>
              <a:t>05-Jun-18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046974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3E39C4-30BE-4451-B6EE-4FD504F67751}" type="datetimeFigureOut">
              <a:rPr lang="en-US" smtClean="0">
                <a:solidFill>
                  <a:prstClr val="black">
                    <a:tint val="75000"/>
                  </a:prstClr>
                </a:solidFill>
              </a:rPr>
              <a:pPr/>
              <a:t>05-Jun-18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18726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5" name="Footer Placeholder 4"/>
          <p:cNvSpPr>
            <a:spLocks noGrp="1"/>
          </p:cNvSpPr>
          <p:nvPr>
            <p:ph type="ftr" sz="quarter" idx="11"/>
          </p:nvPr>
        </p:nvSpPr>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13169073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5" name="Footer Placeholder 4"/>
          <p:cNvSpPr>
            <a:spLocks noGrp="1"/>
          </p:cNvSpPr>
          <p:nvPr>
            <p:ph type="ftr" sz="quarter" idx="11"/>
          </p:nvPr>
        </p:nvSpPr>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15654053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5" name="Footer Placeholder 4"/>
          <p:cNvSpPr>
            <a:spLocks noGrp="1"/>
          </p:cNvSpPr>
          <p:nvPr>
            <p:ph type="ftr" sz="quarter" idx="11"/>
          </p:nvPr>
        </p:nvSpPr>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24778088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6" name="Footer Placeholder 5"/>
          <p:cNvSpPr>
            <a:spLocks noGrp="1"/>
          </p:cNvSpPr>
          <p:nvPr>
            <p:ph type="ftr" sz="quarter" idx="11"/>
          </p:nvPr>
        </p:nvSpPr>
        <p:spPr/>
        <p:txBody>
          <a:bodyPr/>
          <a:lstStyle/>
          <a:p>
            <a:endParaRPr lang="th-TH">
              <a:solidFill>
                <a:prstClr val="black">
                  <a:tint val="75000"/>
                </a:prstClr>
              </a:solidFill>
            </a:endParaRPr>
          </a:p>
        </p:txBody>
      </p:sp>
      <p:sp>
        <p:nvSpPr>
          <p:cNvPr id="7" name="Slide Number Placeholder 6"/>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350687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8" name="Footer Placeholder 7"/>
          <p:cNvSpPr>
            <a:spLocks noGrp="1"/>
          </p:cNvSpPr>
          <p:nvPr>
            <p:ph type="ftr" sz="quarter" idx="11"/>
          </p:nvPr>
        </p:nvSpPr>
        <p:spPr/>
        <p:txBody>
          <a:bodyPr/>
          <a:lstStyle/>
          <a:p>
            <a:endParaRPr lang="th-TH">
              <a:solidFill>
                <a:prstClr val="black">
                  <a:tint val="75000"/>
                </a:prstClr>
              </a:solidFill>
            </a:endParaRPr>
          </a:p>
        </p:txBody>
      </p:sp>
      <p:sp>
        <p:nvSpPr>
          <p:cNvPr id="9" name="Slide Number Placeholder 8"/>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23318658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4" name="Footer Placeholder 3"/>
          <p:cNvSpPr>
            <a:spLocks noGrp="1"/>
          </p:cNvSpPr>
          <p:nvPr>
            <p:ph type="ftr" sz="quarter" idx="11"/>
          </p:nvPr>
        </p:nvSpPr>
        <p:spPr/>
        <p:txBody>
          <a:bodyPr/>
          <a:lstStyle/>
          <a:p>
            <a:endParaRPr lang="th-TH">
              <a:solidFill>
                <a:prstClr val="black">
                  <a:tint val="75000"/>
                </a:prstClr>
              </a:solidFill>
            </a:endParaRPr>
          </a:p>
        </p:txBody>
      </p:sp>
      <p:sp>
        <p:nvSpPr>
          <p:cNvPr id="5" name="Slide Number Placeholder 4"/>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7488530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3" name="Footer Placeholder 2"/>
          <p:cNvSpPr>
            <a:spLocks noGrp="1"/>
          </p:cNvSpPr>
          <p:nvPr>
            <p:ph type="ftr" sz="quarter" idx="11"/>
          </p:nvPr>
        </p:nvSpPr>
        <p:spPr/>
        <p:txBody>
          <a:bodyPr/>
          <a:lstStyle/>
          <a:p>
            <a:endParaRPr lang="th-TH">
              <a:solidFill>
                <a:prstClr val="black">
                  <a:tint val="75000"/>
                </a:prstClr>
              </a:solidFill>
            </a:endParaRPr>
          </a:p>
        </p:txBody>
      </p:sp>
      <p:sp>
        <p:nvSpPr>
          <p:cNvPr id="4" name="Slide Number Placeholder 3"/>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949817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ส่วนหัวของส่วน">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722313" y="4406900"/>
            <a:ext cx="7772400" cy="1362075"/>
          </a:xfrm>
        </p:spPr>
        <p:txBody>
          <a:bodyPr anchor="t"/>
          <a:lstStyle>
            <a:lvl1pPr algn="l">
              <a:defRPr sz="4000" b="1" cap="all"/>
            </a:lvl1pPr>
          </a:lstStyle>
          <a:p>
            <a:r>
              <a:rPr lang="th-TH"/>
              <a:t>คลิกเพื่อแก้ไขลักษณะชื่อเรื่องต้นแบบ</a:t>
            </a:r>
          </a:p>
        </p:txBody>
      </p:sp>
      <p:sp>
        <p:nvSpPr>
          <p:cNvPr id="3" name="ตัวยึดข้อความ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h-TH"/>
              <a:t>คลิกเพื่อแก้ไขลักษณะของข้อความต้นแบบ</a:t>
            </a:r>
          </a:p>
        </p:txBody>
      </p:sp>
      <p:sp>
        <p:nvSpPr>
          <p:cNvPr id="4" name="ตัวยึดวันที่ 3"/>
          <p:cNvSpPr>
            <a:spLocks noGrp="1"/>
          </p:cNvSpPr>
          <p:nvPr>
            <p:ph type="dt" sz="half" idx="10"/>
          </p:nvPr>
        </p:nvSpPr>
        <p:spPr/>
        <p:txBody>
          <a:bodyPr/>
          <a:lstStyle/>
          <a:p>
            <a:fld id="{98B240E4-2E4A-46A2-990E-F08272A82064}" type="datetimeFigureOut">
              <a:rPr lang="th-TH" smtClean="0"/>
              <a:pPr/>
              <a:t>05/06/61</a:t>
            </a:fld>
            <a:endParaRPr lang="th-TH"/>
          </a:p>
        </p:txBody>
      </p:sp>
      <p:sp>
        <p:nvSpPr>
          <p:cNvPr id="5" name="ตัวยึดท้ายกระดาษ 4"/>
          <p:cNvSpPr>
            <a:spLocks noGrp="1"/>
          </p:cNvSpPr>
          <p:nvPr>
            <p:ph type="ftr" sz="quarter" idx="11"/>
          </p:nvPr>
        </p:nvSpPr>
        <p:spPr/>
        <p:txBody>
          <a:bodyPr/>
          <a:lstStyle/>
          <a:p>
            <a:endParaRPr lang="th-TH"/>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6" name="Footer Placeholder 5"/>
          <p:cNvSpPr>
            <a:spLocks noGrp="1"/>
          </p:cNvSpPr>
          <p:nvPr>
            <p:ph type="ftr" sz="quarter" idx="11"/>
          </p:nvPr>
        </p:nvSpPr>
        <p:spPr/>
        <p:txBody>
          <a:bodyPr/>
          <a:lstStyle/>
          <a:p>
            <a:endParaRPr lang="th-TH">
              <a:solidFill>
                <a:prstClr val="black">
                  <a:tint val="75000"/>
                </a:prstClr>
              </a:solidFill>
            </a:endParaRPr>
          </a:p>
        </p:txBody>
      </p:sp>
      <p:sp>
        <p:nvSpPr>
          <p:cNvPr id="7" name="Slide Number Placeholder 6"/>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8318529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6" name="Footer Placeholder 5"/>
          <p:cNvSpPr>
            <a:spLocks noGrp="1"/>
          </p:cNvSpPr>
          <p:nvPr>
            <p:ph type="ftr" sz="quarter" idx="11"/>
          </p:nvPr>
        </p:nvSpPr>
        <p:spPr/>
        <p:txBody>
          <a:bodyPr/>
          <a:lstStyle/>
          <a:p>
            <a:endParaRPr lang="th-TH">
              <a:solidFill>
                <a:prstClr val="black">
                  <a:tint val="75000"/>
                </a:prstClr>
              </a:solidFill>
            </a:endParaRPr>
          </a:p>
        </p:txBody>
      </p:sp>
      <p:sp>
        <p:nvSpPr>
          <p:cNvPr id="7" name="Slide Number Placeholder 6"/>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8423815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5" name="Footer Placeholder 4"/>
          <p:cNvSpPr>
            <a:spLocks noGrp="1"/>
          </p:cNvSpPr>
          <p:nvPr>
            <p:ph type="ftr" sz="quarter" idx="11"/>
          </p:nvPr>
        </p:nvSpPr>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25027063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5" name="Footer Placeholder 4"/>
          <p:cNvSpPr>
            <a:spLocks noGrp="1"/>
          </p:cNvSpPr>
          <p:nvPr>
            <p:ph type="ftr" sz="quarter" idx="11"/>
          </p:nvPr>
        </p:nvSpPr>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22519247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ภาพนิ่งชื่อเรื่อง">
    <p:spTree>
      <p:nvGrpSpPr>
        <p:cNvPr id="1" name=""/>
        <p:cNvGrpSpPr/>
        <p:nvPr/>
      </p:nvGrpSpPr>
      <p:grpSpPr>
        <a:xfrm>
          <a:off x="0" y="0"/>
          <a:ext cx="0" cy="0"/>
          <a:chOff x="0" y="0"/>
          <a:chExt cx="0" cy="0"/>
        </a:xfrm>
      </p:grpSpPr>
      <p:sp>
        <p:nvSpPr>
          <p:cNvPr id="2" name="ชื่อเรื่อง 1"/>
          <p:cNvSpPr>
            <a:spLocks noGrp="1"/>
          </p:cNvSpPr>
          <p:nvPr>
            <p:ph type="ctrTitle"/>
          </p:nvPr>
        </p:nvSpPr>
        <p:spPr>
          <a:xfrm>
            <a:off x="685800" y="2130425"/>
            <a:ext cx="7772400" cy="1470025"/>
          </a:xfrm>
        </p:spPr>
        <p:txBody>
          <a:bodyPr/>
          <a:lstStyle/>
          <a:p>
            <a:r>
              <a:rPr lang="th-TH"/>
              <a:t>คลิกเพื่อแก้ไขลักษณะชื่อเรื่องต้นแบบ</a:t>
            </a:r>
          </a:p>
        </p:txBody>
      </p:sp>
      <p:sp>
        <p:nvSpPr>
          <p:cNvPr id="3" name="ชื่อเรื่องรอง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h-TH"/>
              <a:t>คลิกเพื่อแก้ไขลักษณะชื่อเรื่องรองต้นแบบ</a:t>
            </a:r>
          </a:p>
        </p:txBody>
      </p:sp>
      <p:sp>
        <p:nvSpPr>
          <p:cNvPr id="4" name="ตัวยึดวันที่ 3"/>
          <p:cNvSpPr>
            <a:spLocks noGrp="1"/>
          </p:cNvSpPr>
          <p:nvPr>
            <p:ph type="dt" sz="half" idx="10"/>
          </p:nvPr>
        </p:nvSpPr>
        <p:spPr/>
        <p:txBody>
          <a:bodyPr/>
          <a:lstStyle/>
          <a:p>
            <a:fld id="{98B240E4-2E4A-46A2-990E-F08272A82064}" type="datetimeFigureOut">
              <a:rPr lang="th-TH" smtClean="0">
                <a:solidFill>
                  <a:prstClr val="black">
                    <a:tint val="75000"/>
                  </a:prstClr>
                </a:solidFill>
              </a:rPr>
              <a:pPr/>
              <a:t>05/06/61</a:t>
            </a:fld>
            <a:endParaRPr lang="th-TH">
              <a:solidFill>
                <a:prstClr val="black">
                  <a:tint val="75000"/>
                </a:prstClr>
              </a:solidFill>
            </a:endParaRPr>
          </a:p>
        </p:txBody>
      </p:sp>
      <p:sp>
        <p:nvSpPr>
          <p:cNvPr id="5" name="ตัวยึดท้ายกระดาษ 4"/>
          <p:cNvSpPr>
            <a:spLocks noGrp="1"/>
          </p:cNvSpPr>
          <p:nvPr>
            <p:ph type="ftr" sz="quarter" idx="11"/>
          </p:nvPr>
        </p:nvSpPr>
        <p:spPr/>
        <p:txBody>
          <a:bodyPr/>
          <a:lstStyle/>
          <a:p>
            <a:endParaRPr lang="th-TH">
              <a:solidFill>
                <a:prstClr val="black">
                  <a:tint val="75000"/>
                </a:prstClr>
              </a:solidFill>
            </a:endParaRPr>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20448881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ชื่อเรื่องและเนื้อหา">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เนื้อหา 2"/>
          <p:cNvSpPr>
            <a:spLocks noGrp="1"/>
          </p:cNvSpPr>
          <p:nvPr>
            <p:ph idx="1"/>
          </p:nvPr>
        </p:nvSpPr>
        <p:spPr/>
        <p:txBody>
          <a:body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10"/>
          </p:nvPr>
        </p:nvSpPr>
        <p:spPr/>
        <p:txBody>
          <a:bodyPr/>
          <a:lstStyle/>
          <a:p>
            <a:fld id="{98B240E4-2E4A-46A2-990E-F08272A82064}" type="datetimeFigureOut">
              <a:rPr lang="th-TH" smtClean="0">
                <a:solidFill>
                  <a:prstClr val="black">
                    <a:tint val="75000"/>
                  </a:prstClr>
                </a:solidFill>
              </a:rPr>
              <a:pPr/>
              <a:t>05/06/61</a:t>
            </a:fld>
            <a:endParaRPr lang="th-TH">
              <a:solidFill>
                <a:prstClr val="black">
                  <a:tint val="75000"/>
                </a:prstClr>
              </a:solidFill>
            </a:endParaRPr>
          </a:p>
        </p:txBody>
      </p:sp>
      <p:sp>
        <p:nvSpPr>
          <p:cNvPr id="5" name="ตัวยึดท้ายกระดาษ 4"/>
          <p:cNvSpPr>
            <a:spLocks noGrp="1"/>
          </p:cNvSpPr>
          <p:nvPr>
            <p:ph type="ftr" sz="quarter" idx="11"/>
          </p:nvPr>
        </p:nvSpPr>
        <p:spPr/>
        <p:txBody>
          <a:bodyPr/>
          <a:lstStyle/>
          <a:p>
            <a:endParaRPr lang="th-TH">
              <a:solidFill>
                <a:prstClr val="black">
                  <a:tint val="75000"/>
                </a:prstClr>
              </a:solidFill>
            </a:endParaRPr>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9254909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ส่วนหัวของส่วน">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722313" y="4406900"/>
            <a:ext cx="7772400" cy="1362075"/>
          </a:xfrm>
        </p:spPr>
        <p:txBody>
          <a:bodyPr anchor="t"/>
          <a:lstStyle>
            <a:lvl1pPr algn="l">
              <a:defRPr sz="4000" b="1" cap="all"/>
            </a:lvl1pPr>
          </a:lstStyle>
          <a:p>
            <a:r>
              <a:rPr lang="th-TH"/>
              <a:t>คลิกเพื่อแก้ไขลักษณะชื่อเรื่องต้นแบบ</a:t>
            </a:r>
          </a:p>
        </p:txBody>
      </p:sp>
      <p:sp>
        <p:nvSpPr>
          <p:cNvPr id="3" name="ตัวยึดข้อความ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h-TH"/>
              <a:t>คลิกเพื่อแก้ไขลักษณะของข้อความต้นแบบ</a:t>
            </a:r>
          </a:p>
        </p:txBody>
      </p:sp>
      <p:sp>
        <p:nvSpPr>
          <p:cNvPr id="4" name="ตัวยึดวันที่ 3"/>
          <p:cNvSpPr>
            <a:spLocks noGrp="1"/>
          </p:cNvSpPr>
          <p:nvPr>
            <p:ph type="dt" sz="half" idx="10"/>
          </p:nvPr>
        </p:nvSpPr>
        <p:spPr/>
        <p:txBody>
          <a:bodyPr/>
          <a:lstStyle/>
          <a:p>
            <a:fld id="{98B240E4-2E4A-46A2-990E-F08272A82064}" type="datetimeFigureOut">
              <a:rPr lang="th-TH" smtClean="0">
                <a:solidFill>
                  <a:prstClr val="black">
                    <a:tint val="75000"/>
                  </a:prstClr>
                </a:solidFill>
              </a:rPr>
              <a:pPr/>
              <a:t>05/06/61</a:t>
            </a:fld>
            <a:endParaRPr lang="th-TH">
              <a:solidFill>
                <a:prstClr val="black">
                  <a:tint val="75000"/>
                </a:prstClr>
              </a:solidFill>
            </a:endParaRPr>
          </a:p>
        </p:txBody>
      </p:sp>
      <p:sp>
        <p:nvSpPr>
          <p:cNvPr id="5" name="ตัวยึดท้ายกระดาษ 4"/>
          <p:cNvSpPr>
            <a:spLocks noGrp="1"/>
          </p:cNvSpPr>
          <p:nvPr>
            <p:ph type="ftr" sz="quarter" idx="11"/>
          </p:nvPr>
        </p:nvSpPr>
        <p:spPr/>
        <p:txBody>
          <a:bodyPr/>
          <a:lstStyle/>
          <a:p>
            <a:endParaRPr lang="th-TH">
              <a:solidFill>
                <a:prstClr val="black">
                  <a:tint val="75000"/>
                </a:prstClr>
              </a:solidFill>
            </a:endParaRPr>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40990243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เนื้อหา 2 ส่วน">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เนื้อหา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เนื้อหา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5" name="ตัวยึดวันที่ 4"/>
          <p:cNvSpPr>
            <a:spLocks noGrp="1"/>
          </p:cNvSpPr>
          <p:nvPr>
            <p:ph type="dt" sz="half" idx="10"/>
          </p:nvPr>
        </p:nvSpPr>
        <p:spPr/>
        <p:txBody>
          <a:bodyPr/>
          <a:lstStyle/>
          <a:p>
            <a:fld id="{98B240E4-2E4A-46A2-990E-F08272A82064}" type="datetimeFigureOut">
              <a:rPr lang="th-TH" smtClean="0">
                <a:solidFill>
                  <a:prstClr val="black">
                    <a:tint val="75000"/>
                  </a:prstClr>
                </a:solidFill>
              </a:rPr>
              <a:pPr/>
              <a:t>05/06/61</a:t>
            </a:fld>
            <a:endParaRPr lang="th-TH">
              <a:solidFill>
                <a:prstClr val="black">
                  <a:tint val="75000"/>
                </a:prstClr>
              </a:solidFill>
            </a:endParaRPr>
          </a:p>
        </p:txBody>
      </p:sp>
      <p:sp>
        <p:nvSpPr>
          <p:cNvPr id="6" name="ตัวยึดท้ายกระดาษ 5"/>
          <p:cNvSpPr>
            <a:spLocks noGrp="1"/>
          </p:cNvSpPr>
          <p:nvPr>
            <p:ph type="ftr" sz="quarter" idx="11"/>
          </p:nvPr>
        </p:nvSpPr>
        <p:spPr/>
        <p:txBody>
          <a:bodyPr/>
          <a:lstStyle/>
          <a:p>
            <a:endParaRPr lang="th-TH">
              <a:solidFill>
                <a:prstClr val="black">
                  <a:tint val="75000"/>
                </a:prstClr>
              </a:solidFill>
            </a:endParaRPr>
          </a:p>
        </p:txBody>
      </p:sp>
      <p:sp>
        <p:nvSpPr>
          <p:cNvPr id="7" name="ตัวยึดหมายเลขภาพนิ่ง 6"/>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157835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lvl1pPr>
              <a:defRPr/>
            </a:lvl1pPr>
          </a:lstStyle>
          <a:p>
            <a:r>
              <a:rPr lang="th-TH"/>
              <a:t>คลิกเพื่อแก้ไขลักษณะชื่อเรื่องต้นแบบ</a:t>
            </a:r>
          </a:p>
        </p:txBody>
      </p:sp>
      <p:sp>
        <p:nvSpPr>
          <p:cNvPr id="3" name="ตัวยึดข้อความ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คลิกเพื่อแก้ไขลักษณะของข้อความต้นแบบ</a:t>
            </a:r>
          </a:p>
        </p:txBody>
      </p:sp>
      <p:sp>
        <p:nvSpPr>
          <p:cNvPr id="4" name="ตัวยึดเนื้อหา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5" name="ตัวยึดข้อความ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คลิกเพื่อแก้ไขลักษณะของข้อความต้นแบบ</a:t>
            </a:r>
          </a:p>
        </p:txBody>
      </p:sp>
      <p:sp>
        <p:nvSpPr>
          <p:cNvPr id="6" name="ตัวยึดเนื้อหา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7" name="ตัวยึดวันที่ 6"/>
          <p:cNvSpPr>
            <a:spLocks noGrp="1"/>
          </p:cNvSpPr>
          <p:nvPr>
            <p:ph type="dt" sz="half" idx="10"/>
          </p:nvPr>
        </p:nvSpPr>
        <p:spPr/>
        <p:txBody>
          <a:bodyPr/>
          <a:lstStyle/>
          <a:p>
            <a:fld id="{98B240E4-2E4A-46A2-990E-F08272A82064}" type="datetimeFigureOut">
              <a:rPr lang="th-TH" smtClean="0">
                <a:solidFill>
                  <a:prstClr val="black">
                    <a:tint val="75000"/>
                  </a:prstClr>
                </a:solidFill>
              </a:rPr>
              <a:pPr/>
              <a:t>05/06/61</a:t>
            </a:fld>
            <a:endParaRPr lang="th-TH">
              <a:solidFill>
                <a:prstClr val="black">
                  <a:tint val="75000"/>
                </a:prstClr>
              </a:solidFill>
            </a:endParaRPr>
          </a:p>
        </p:txBody>
      </p:sp>
      <p:sp>
        <p:nvSpPr>
          <p:cNvPr id="8" name="ตัวยึดท้ายกระดาษ 7"/>
          <p:cNvSpPr>
            <a:spLocks noGrp="1"/>
          </p:cNvSpPr>
          <p:nvPr>
            <p:ph type="ftr" sz="quarter" idx="11"/>
          </p:nvPr>
        </p:nvSpPr>
        <p:spPr/>
        <p:txBody>
          <a:bodyPr/>
          <a:lstStyle/>
          <a:p>
            <a:endParaRPr lang="th-TH">
              <a:solidFill>
                <a:prstClr val="black">
                  <a:tint val="75000"/>
                </a:prstClr>
              </a:solidFill>
            </a:endParaRPr>
          </a:p>
        </p:txBody>
      </p:sp>
      <p:sp>
        <p:nvSpPr>
          <p:cNvPr id="9" name="ตัวยึดหมายเลขภาพนิ่ง 8"/>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9520918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เฉพาะชื่อเรื่อ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วันที่ 2"/>
          <p:cNvSpPr>
            <a:spLocks noGrp="1"/>
          </p:cNvSpPr>
          <p:nvPr>
            <p:ph type="dt" sz="half" idx="10"/>
          </p:nvPr>
        </p:nvSpPr>
        <p:spPr/>
        <p:txBody>
          <a:bodyPr/>
          <a:lstStyle/>
          <a:p>
            <a:fld id="{98B240E4-2E4A-46A2-990E-F08272A82064}" type="datetimeFigureOut">
              <a:rPr lang="th-TH" smtClean="0">
                <a:solidFill>
                  <a:prstClr val="black">
                    <a:tint val="75000"/>
                  </a:prstClr>
                </a:solidFill>
              </a:rPr>
              <a:pPr/>
              <a:t>05/06/61</a:t>
            </a:fld>
            <a:endParaRPr lang="th-TH">
              <a:solidFill>
                <a:prstClr val="black">
                  <a:tint val="75000"/>
                </a:prstClr>
              </a:solidFill>
            </a:endParaRPr>
          </a:p>
        </p:txBody>
      </p:sp>
      <p:sp>
        <p:nvSpPr>
          <p:cNvPr id="4" name="ตัวยึดท้ายกระดาษ 3"/>
          <p:cNvSpPr>
            <a:spLocks noGrp="1"/>
          </p:cNvSpPr>
          <p:nvPr>
            <p:ph type="ftr" sz="quarter" idx="11"/>
          </p:nvPr>
        </p:nvSpPr>
        <p:spPr/>
        <p:txBody>
          <a:bodyPr/>
          <a:lstStyle/>
          <a:p>
            <a:endParaRPr lang="th-TH">
              <a:solidFill>
                <a:prstClr val="black">
                  <a:tint val="75000"/>
                </a:prstClr>
              </a:solidFill>
            </a:endParaRPr>
          </a:p>
        </p:txBody>
      </p:sp>
      <p:sp>
        <p:nvSpPr>
          <p:cNvPr id="5" name="ตัวยึดหมายเลขภาพนิ่ง 4"/>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2650050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เนื้อหา 2 ส่วน">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เนื้อหา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เนื้อหา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5" name="ตัวยึดวันที่ 4"/>
          <p:cNvSpPr>
            <a:spLocks noGrp="1"/>
          </p:cNvSpPr>
          <p:nvPr>
            <p:ph type="dt" sz="half" idx="10"/>
          </p:nvPr>
        </p:nvSpPr>
        <p:spPr/>
        <p:txBody>
          <a:bodyPr/>
          <a:lstStyle/>
          <a:p>
            <a:fld id="{98B240E4-2E4A-46A2-990E-F08272A82064}" type="datetimeFigureOut">
              <a:rPr lang="th-TH" smtClean="0"/>
              <a:pPr/>
              <a:t>05/06/61</a:t>
            </a:fld>
            <a:endParaRPr lang="th-TH"/>
          </a:p>
        </p:txBody>
      </p:sp>
      <p:sp>
        <p:nvSpPr>
          <p:cNvPr id="6" name="ตัวยึดท้ายกระดาษ 5"/>
          <p:cNvSpPr>
            <a:spLocks noGrp="1"/>
          </p:cNvSpPr>
          <p:nvPr>
            <p:ph type="ftr" sz="quarter" idx="11"/>
          </p:nvPr>
        </p:nvSpPr>
        <p:spPr/>
        <p:txBody>
          <a:bodyPr/>
          <a:lstStyle/>
          <a:p>
            <a:endParaRPr lang="th-TH"/>
          </a:p>
        </p:txBody>
      </p:sp>
      <p:sp>
        <p:nvSpPr>
          <p:cNvPr id="7" name="ตัวยึดหมายเลขภาพนิ่ง 6"/>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ว่างเปล่า">
    <p:spTree>
      <p:nvGrpSpPr>
        <p:cNvPr id="1" name=""/>
        <p:cNvGrpSpPr/>
        <p:nvPr/>
      </p:nvGrpSpPr>
      <p:grpSpPr>
        <a:xfrm>
          <a:off x="0" y="0"/>
          <a:ext cx="0" cy="0"/>
          <a:chOff x="0" y="0"/>
          <a:chExt cx="0" cy="0"/>
        </a:xfrm>
      </p:grpSpPr>
      <p:sp>
        <p:nvSpPr>
          <p:cNvPr id="2" name="ตัวยึดวันที่ 1"/>
          <p:cNvSpPr>
            <a:spLocks noGrp="1"/>
          </p:cNvSpPr>
          <p:nvPr>
            <p:ph type="dt" sz="half" idx="10"/>
          </p:nvPr>
        </p:nvSpPr>
        <p:spPr/>
        <p:txBody>
          <a:bodyPr/>
          <a:lstStyle/>
          <a:p>
            <a:fld id="{98B240E4-2E4A-46A2-990E-F08272A82064}" type="datetimeFigureOut">
              <a:rPr lang="th-TH" smtClean="0">
                <a:solidFill>
                  <a:prstClr val="black">
                    <a:tint val="75000"/>
                  </a:prstClr>
                </a:solidFill>
              </a:rPr>
              <a:pPr/>
              <a:t>05/06/61</a:t>
            </a:fld>
            <a:endParaRPr lang="th-TH">
              <a:solidFill>
                <a:prstClr val="black">
                  <a:tint val="75000"/>
                </a:prstClr>
              </a:solidFill>
            </a:endParaRPr>
          </a:p>
        </p:txBody>
      </p:sp>
      <p:sp>
        <p:nvSpPr>
          <p:cNvPr id="3" name="ตัวยึดท้ายกระดาษ 2"/>
          <p:cNvSpPr>
            <a:spLocks noGrp="1"/>
          </p:cNvSpPr>
          <p:nvPr>
            <p:ph type="ftr" sz="quarter" idx="11"/>
          </p:nvPr>
        </p:nvSpPr>
        <p:spPr/>
        <p:txBody>
          <a:bodyPr/>
          <a:lstStyle/>
          <a:p>
            <a:endParaRPr lang="th-TH">
              <a:solidFill>
                <a:prstClr val="black">
                  <a:tint val="75000"/>
                </a:prstClr>
              </a:solidFill>
            </a:endParaRPr>
          </a:p>
        </p:txBody>
      </p:sp>
      <p:sp>
        <p:nvSpPr>
          <p:cNvPr id="4" name="ตัวยึดหมายเลขภาพนิ่ง 3"/>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40257641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เนื้อหา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273050"/>
            <a:ext cx="3008313" cy="1162050"/>
          </a:xfrm>
        </p:spPr>
        <p:txBody>
          <a:bodyPr anchor="b"/>
          <a:lstStyle>
            <a:lvl1pPr algn="l">
              <a:defRPr sz="2000" b="1"/>
            </a:lvl1pPr>
          </a:lstStyle>
          <a:p>
            <a:r>
              <a:rPr lang="th-TH"/>
              <a:t>คลิกเพื่อแก้ไขลักษณะชื่อเรื่องต้นแบบ</a:t>
            </a:r>
          </a:p>
        </p:txBody>
      </p:sp>
      <p:sp>
        <p:nvSpPr>
          <p:cNvPr id="3" name="ตัวยึดเนื้อหา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ข้อความ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a:t>คลิกเพื่อแก้ไขลักษณะของข้อความต้นแบบ</a:t>
            </a:r>
          </a:p>
        </p:txBody>
      </p:sp>
      <p:sp>
        <p:nvSpPr>
          <p:cNvPr id="5" name="ตัวยึดวันที่ 4"/>
          <p:cNvSpPr>
            <a:spLocks noGrp="1"/>
          </p:cNvSpPr>
          <p:nvPr>
            <p:ph type="dt" sz="half" idx="10"/>
          </p:nvPr>
        </p:nvSpPr>
        <p:spPr/>
        <p:txBody>
          <a:bodyPr/>
          <a:lstStyle/>
          <a:p>
            <a:fld id="{98B240E4-2E4A-46A2-990E-F08272A82064}" type="datetimeFigureOut">
              <a:rPr lang="th-TH" smtClean="0">
                <a:solidFill>
                  <a:prstClr val="black">
                    <a:tint val="75000"/>
                  </a:prstClr>
                </a:solidFill>
              </a:rPr>
              <a:pPr/>
              <a:t>05/06/61</a:t>
            </a:fld>
            <a:endParaRPr lang="th-TH">
              <a:solidFill>
                <a:prstClr val="black">
                  <a:tint val="75000"/>
                </a:prstClr>
              </a:solidFill>
            </a:endParaRPr>
          </a:p>
        </p:txBody>
      </p:sp>
      <p:sp>
        <p:nvSpPr>
          <p:cNvPr id="6" name="ตัวยึดท้ายกระดาษ 5"/>
          <p:cNvSpPr>
            <a:spLocks noGrp="1"/>
          </p:cNvSpPr>
          <p:nvPr>
            <p:ph type="ftr" sz="quarter" idx="11"/>
          </p:nvPr>
        </p:nvSpPr>
        <p:spPr/>
        <p:txBody>
          <a:bodyPr/>
          <a:lstStyle/>
          <a:p>
            <a:endParaRPr lang="th-TH">
              <a:solidFill>
                <a:prstClr val="black">
                  <a:tint val="75000"/>
                </a:prstClr>
              </a:solidFill>
            </a:endParaRPr>
          </a:p>
        </p:txBody>
      </p:sp>
      <p:sp>
        <p:nvSpPr>
          <p:cNvPr id="7" name="ตัวยึดหมายเลขภาพนิ่ง 6"/>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16085693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รูปภาพ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1792288" y="4800600"/>
            <a:ext cx="5486400" cy="566738"/>
          </a:xfrm>
        </p:spPr>
        <p:txBody>
          <a:bodyPr anchor="b"/>
          <a:lstStyle>
            <a:lvl1pPr algn="l">
              <a:defRPr sz="2000" b="1"/>
            </a:lvl1pPr>
          </a:lstStyle>
          <a:p>
            <a:r>
              <a:rPr lang="th-TH"/>
              <a:t>คลิกเพื่อแก้ไขลักษณะชื่อเรื่องต้นแบบ</a:t>
            </a:r>
          </a:p>
        </p:txBody>
      </p:sp>
      <p:sp>
        <p:nvSpPr>
          <p:cNvPr id="3" name="ตัวยึดรูปภาพ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ตัวยึดข้อความ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a:t>คลิกเพื่อแก้ไขลักษณะของข้อความต้นแบบ</a:t>
            </a:r>
          </a:p>
        </p:txBody>
      </p:sp>
      <p:sp>
        <p:nvSpPr>
          <p:cNvPr id="5" name="ตัวยึดวันที่ 4"/>
          <p:cNvSpPr>
            <a:spLocks noGrp="1"/>
          </p:cNvSpPr>
          <p:nvPr>
            <p:ph type="dt" sz="half" idx="10"/>
          </p:nvPr>
        </p:nvSpPr>
        <p:spPr/>
        <p:txBody>
          <a:bodyPr/>
          <a:lstStyle/>
          <a:p>
            <a:fld id="{98B240E4-2E4A-46A2-990E-F08272A82064}" type="datetimeFigureOut">
              <a:rPr lang="th-TH" smtClean="0">
                <a:solidFill>
                  <a:prstClr val="black">
                    <a:tint val="75000"/>
                  </a:prstClr>
                </a:solidFill>
              </a:rPr>
              <a:pPr/>
              <a:t>05/06/61</a:t>
            </a:fld>
            <a:endParaRPr lang="th-TH">
              <a:solidFill>
                <a:prstClr val="black">
                  <a:tint val="75000"/>
                </a:prstClr>
              </a:solidFill>
            </a:endParaRPr>
          </a:p>
        </p:txBody>
      </p:sp>
      <p:sp>
        <p:nvSpPr>
          <p:cNvPr id="6" name="ตัวยึดท้ายกระดาษ 5"/>
          <p:cNvSpPr>
            <a:spLocks noGrp="1"/>
          </p:cNvSpPr>
          <p:nvPr>
            <p:ph type="ftr" sz="quarter" idx="11"/>
          </p:nvPr>
        </p:nvSpPr>
        <p:spPr/>
        <p:txBody>
          <a:bodyPr/>
          <a:lstStyle/>
          <a:p>
            <a:endParaRPr lang="th-TH">
              <a:solidFill>
                <a:prstClr val="black">
                  <a:tint val="75000"/>
                </a:prstClr>
              </a:solidFill>
            </a:endParaRPr>
          </a:p>
        </p:txBody>
      </p:sp>
      <p:sp>
        <p:nvSpPr>
          <p:cNvPr id="7" name="ตัวยึดหมายเลขภาพนิ่ง 6"/>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26802457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ชื่อเรื่องและข้อความแนวตั้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ข้อความแนวตั้ง 2"/>
          <p:cNvSpPr>
            <a:spLocks noGrp="1"/>
          </p:cNvSpPr>
          <p:nvPr>
            <p:ph type="body" orient="vert" idx="1"/>
          </p:nvPr>
        </p:nvSpPr>
        <p:spPr/>
        <p:txBody>
          <a:bodyPr vert="eaVert"/>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10"/>
          </p:nvPr>
        </p:nvSpPr>
        <p:spPr/>
        <p:txBody>
          <a:bodyPr/>
          <a:lstStyle/>
          <a:p>
            <a:fld id="{98B240E4-2E4A-46A2-990E-F08272A82064}" type="datetimeFigureOut">
              <a:rPr lang="th-TH" smtClean="0">
                <a:solidFill>
                  <a:prstClr val="black">
                    <a:tint val="75000"/>
                  </a:prstClr>
                </a:solidFill>
              </a:rPr>
              <a:pPr/>
              <a:t>05/06/61</a:t>
            </a:fld>
            <a:endParaRPr lang="th-TH">
              <a:solidFill>
                <a:prstClr val="black">
                  <a:tint val="75000"/>
                </a:prstClr>
              </a:solidFill>
            </a:endParaRPr>
          </a:p>
        </p:txBody>
      </p:sp>
      <p:sp>
        <p:nvSpPr>
          <p:cNvPr id="5" name="ตัวยึดท้ายกระดาษ 4"/>
          <p:cNvSpPr>
            <a:spLocks noGrp="1"/>
          </p:cNvSpPr>
          <p:nvPr>
            <p:ph type="ftr" sz="quarter" idx="11"/>
          </p:nvPr>
        </p:nvSpPr>
        <p:spPr/>
        <p:txBody>
          <a:bodyPr/>
          <a:lstStyle/>
          <a:p>
            <a:endParaRPr lang="th-TH">
              <a:solidFill>
                <a:prstClr val="black">
                  <a:tint val="75000"/>
                </a:prstClr>
              </a:solidFill>
            </a:endParaRPr>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6173736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ข้อความและชื่อเรื่องแนวตั้ง">
    <p:spTree>
      <p:nvGrpSpPr>
        <p:cNvPr id="1" name=""/>
        <p:cNvGrpSpPr/>
        <p:nvPr/>
      </p:nvGrpSpPr>
      <p:grpSpPr>
        <a:xfrm>
          <a:off x="0" y="0"/>
          <a:ext cx="0" cy="0"/>
          <a:chOff x="0" y="0"/>
          <a:chExt cx="0" cy="0"/>
        </a:xfrm>
      </p:grpSpPr>
      <p:sp>
        <p:nvSpPr>
          <p:cNvPr id="2" name="ชื่อเรื่องแนวตั้ง 1"/>
          <p:cNvSpPr>
            <a:spLocks noGrp="1"/>
          </p:cNvSpPr>
          <p:nvPr>
            <p:ph type="title" orient="vert"/>
          </p:nvPr>
        </p:nvSpPr>
        <p:spPr>
          <a:xfrm>
            <a:off x="6629400" y="274638"/>
            <a:ext cx="2057400" cy="5851525"/>
          </a:xfrm>
        </p:spPr>
        <p:txBody>
          <a:bodyPr vert="eaVert"/>
          <a:lstStyle/>
          <a:p>
            <a:r>
              <a:rPr lang="th-TH"/>
              <a:t>คลิกเพื่อแก้ไขลักษณะชื่อเรื่องต้นแบบ</a:t>
            </a:r>
          </a:p>
        </p:txBody>
      </p:sp>
      <p:sp>
        <p:nvSpPr>
          <p:cNvPr id="3" name="ตัวยึดข้อความแนวตั้ง 2"/>
          <p:cNvSpPr>
            <a:spLocks noGrp="1"/>
          </p:cNvSpPr>
          <p:nvPr>
            <p:ph type="body" orient="vert" idx="1"/>
          </p:nvPr>
        </p:nvSpPr>
        <p:spPr>
          <a:xfrm>
            <a:off x="457200" y="274638"/>
            <a:ext cx="6019800" cy="5851525"/>
          </a:xfrm>
        </p:spPr>
        <p:txBody>
          <a:bodyPr vert="eaVert"/>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10"/>
          </p:nvPr>
        </p:nvSpPr>
        <p:spPr/>
        <p:txBody>
          <a:bodyPr/>
          <a:lstStyle/>
          <a:p>
            <a:fld id="{98B240E4-2E4A-46A2-990E-F08272A82064}" type="datetimeFigureOut">
              <a:rPr lang="th-TH" smtClean="0">
                <a:solidFill>
                  <a:prstClr val="black">
                    <a:tint val="75000"/>
                  </a:prstClr>
                </a:solidFill>
              </a:rPr>
              <a:pPr/>
              <a:t>05/06/61</a:t>
            </a:fld>
            <a:endParaRPr lang="th-TH">
              <a:solidFill>
                <a:prstClr val="black">
                  <a:tint val="75000"/>
                </a:prstClr>
              </a:solidFill>
            </a:endParaRPr>
          </a:p>
        </p:txBody>
      </p:sp>
      <p:sp>
        <p:nvSpPr>
          <p:cNvPr id="5" name="ตัวยึดท้ายกระดาษ 4"/>
          <p:cNvSpPr>
            <a:spLocks noGrp="1"/>
          </p:cNvSpPr>
          <p:nvPr>
            <p:ph type="ftr" sz="quarter" idx="11"/>
          </p:nvPr>
        </p:nvSpPr>
        <p:spPr/>
        <p:txBody>
          <a:bodyPr/>
          <a:lstStyle/>
          <a:p>
            <a:endParaRPr lang="th-TH">
              <a:solidFill>
                <a:prstClr val="black">
                  <a:tint val="75000"/>
                </a:prstClr>
              </a:solidFill>
            </a:endParaRPr>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25635224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5" name="Footer Placeholder 4"/>
          <p:cNvSpPr>
            <a:spLocks noGrp="1"/>
          </p:cNvSpPr>
          <p:nvPr>
            <p:ph type="ftr" sz="quarter" idx="11"/>
          </p:nvPr>
        </p:nvSpPr>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5791742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5" name="Footer Placeholder 4"/>
          <p:cNvSpPr>
            <a:spLocks noGrp="1"/>
          </p:cNvSpPr>
          <p:nvPr>
            <p:ph type="ftr" sz="quarter" idx="11"/>
          </p:nvPr>
        </p:nvSpPr>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8181490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5" name="Footer Placeholder 4"/>
          <p:cNvSpPr>
            <a:spLocks noGrp="1"/>
          </p:cNvSpPr>
          <p:nvPr>
            <p:ph type="ftr" sz="quarter" idx="11"/>
          </p:nvPr>
        </p:nvSpPr>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24727785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6" name="Footer Placeholder 5"/>
          <p:cNvSpPr>
            <a:spLocks noGrp="1"/>
          </p:cNvSpPr>
          <p:nvPr>
            <p:ph type="ftr" sz="quarter" idx="11"/>
          </p:nvPr>
        </p:nvSpPr>
        <p:spPr/>
        <p:txBody>
          <a:bodyPr/>
          <a:lstStyle/>
          <a:p>
            <a:endParaRPr lang="th-TH">
              <a:solidFill>
                <a:prstClr val="black">
                  <a:tint val="75000"/>
                </a:prstClr>
              </a:solidFill>
            </a:endParaRPr>
          </a:p>
        </p:txBody>
      </p:sp>
      <p:sp>
        <p:nvSpPr>
          <p:cNvPr id="7" name="Slide Number Placeholder 6"/>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46484189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8" name="Footer Placeholder 7"/>
          <p:cNvSpPr>
            <a:spLocks noGrp="1"/>
          </p:cNvSpPr>
          <p:nvPr>
            <p:ph type="ftr" sz="quarter" idx="11"/>
          </p:nvPr>
        </p:nvSpPr>
        <p:spPr/>
        <p:txBody>
          <a:bodyPr/>
          <a:lstStyle/>
          <a:p>
            <a:endParaRPr lang="th-TH">
              <a:solidFill>
                <a:prstClr val="black">
                  <a:tint val="75000"/>
                </a:prstClr>
              </a:solidFill>
            </a:endParaRPr>
          </a:p>
        </p:txBody>
      </p:sp>
      <p:sp>
        <p:nvSpPr>
          <p:cNvPr id="9" name="Slide Number Placeholder 8"/>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595314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lvl1pPr>
              <a:defRPr/>
            </a:lvl1pPr>
          </a:lstStyle>
          <a:p>
            <a:r>
              <a:rPr lang="th-TH"/>
              <a:t>คลิกเพื่อแก้ไขลักษณะชื่อเรื่องต้นแบบ</a:t>
            </a:r>
          </a:p>
        </p:txBody>
      </p:sp>
      <p:sp>
        <p:nvSpPr>
          <p:cNvPr id="3" name="ตัวยึดข้อความ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คลิกเพื่อแก้ไขลักษณะของข้อความต้นแบบ</a:t>
            </a:r>
          </a:p>
        </p:txBody>
      </p:sp>
      <p:sp>
        <p:nvSpPr>
          <p:cNvPr id="4" name="ตัวยึดเนื้อหา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5" name="ตัวยึดข้อความ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คลิกเพื่อแก้ไขลักษณะของข้อความต้นแบบ</a:t>
            </a:r>
          </a:p>
        </p:txBody>
      </p:sp>
      <p:sp>
        <p:nvSpPr>
          <p:cNvPr id="6" name="ตัวยึดเนื้อหา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7" name="ตัวยึดวันที่ 6"/>
          <p:cNvSpPr>
            <a:spLocks noGrp="1"/>
          </p:cNvSpPr>
          <p:nvPr>
            <p:ph type="dt" sz="half" idx="10"/>
          </p:nvPr>
        </p:nvSpPr>
        <p:spPr/>
        <p:txBody>
          <a:bodyPr/>
          <a:lstStyle/>
          <a:p>
            <a:fld id="{98B240E4-2E4A-46A2-990E-F08272A82064}" type="datetimeFigureOut">
              <a:rPr lang="th-TH" smtClean="0"/>
              <a:pPr/>
              <a:t>05/06/61</a:t>
            </a:fld>
            <a:endParaRPr lang="th-TH"/>
          </a:p>
        </p:txBody>
      </p:sp>
      <p:sp>
        <p:nvSpPr>
          <p:cNvPr id="8" name="ตัวยึดท้ายกระดาษ 7"/>
          <p:cNvSpPr>
            <a:spLocks noGrp="1"/>
          </p:cNvSpPr>
          <p:nvPr>
            <p:ph type="ftr" sz="quarter" idx="11"/>
          </p:nvPr>
        </p:nvSpPr>
        <p:spPr/>
        <p:txBody>
          <a:bodyPr/>
          <a:lstStyle/>
          <a:p>
            <a:endParaRPr lang="th-TH"/>
          </a:p>
        </p:txBody>
      </p:sp>
      <p:sp>
        <p:nvSpPr>
          <p:cNvPr id="9" name="ตัวยึดหมายเลขภาพนิ่ง 8"/>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4" name="Footer Placeholder 3"/>
          <p:cNvSpPr>
            <a:spLocks noGrp="1"/>
          </p:cNvSpPr>
          <p:nvPr>
            <p:ph type="ftr" sz="quarter" idx="11"/>
          </p:nvPr>
        </p:nvSpPr>
        <p:spPr/>
        <p:txBody>
          <a:bodyPr/>
          <a:lstStyle/>
          <a:p>
            <a:endParaRPr lang="th-TH">
              <a:solidFill>
                <a:prstClr val="black">
                  <a:tint val="75000"/>
                </a:prstClr>
              </a:solidFill>
            </a:endParaRPr>
          </a:p>
        </p:txBody>
      </p:sp>
      <p:sp>
        <p:nvSpPr>
          <p:cNvPr id="5" name="Slide Number Placeholder 4"/>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26469812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3" name="Footer Placeholder 2"/>
          <p:cNvSpPr>
            <a:spLocks noGrp="1"/>
          </p:cNvSpPr>
          <p:nvPr>
            <p:ph type="ftr" sz="quarter" idx="11"/>
          </p:nvPr>
        </p:nvSpPr>
        <p:spPr/>
        <p:txBody>
          <a:bodyPr/>
          <a:lstStyle/>
          <a:p>
            <a:endParaRPr lang="th-TH">
              <a:solidFill>
                <a:prstClr val="black">
                  <a:tint val="75000"/>
                </a:prstClr>
              </a:solidFill>
            </a:endParaRPr>
          </a:p>
        </p:txBody>
      </p:sp>
      <p:sp>
        <p:nvSpPr>
          <p:cNvPr id="4" name="Slide Number Placeholder 3"/>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17402263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6" name="Footer Placeholder 5"/>
          <p:cNvSpPr>
            <a:spLocks noGrp="1"/>
          </p:cNvSpPr>
          <p:nvPr>
            <p:ph type="ftr" sz="quarter" idx="11"/>
          </p:nvPr>
        </p:nvSpPr>
        <p:spPr/>
        <p:txBody>
          <a:bodyPr/>
          <a:lstStyle/>
          <a:p>
            <a:endParaRPr lang="th-TH">
              <a:solidFill>
                <a:prstClr val="black">
                  <a:tint val="75000"/>
                </a:prstClr>
              </a:solidFill>
            </a:endParaRPr>
          </a:p>
        </p:txBody>
      </p:sp>
      <p:sp>
        <p:nvSpPr>
          <p:cNvPr id="7" name="Slide Number Placeholder 6"/>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6048705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6" name="Footer Placeholder 5"/>
          <p:cNvSpPr>
            <a:spLocks noGrp="1"/>
          </p:cNvSpPr>
          <p:nvPr>
            <p:ph type="ftr" sz="quarter" idx="11"/>
          </p:nvPr>
        </p:nvSpPr>
        <p:spPr/>
        <p:txBody>
          <a:bodyPr/>
          <a:lstStyle/>
          <a:p>
            <a:endParaRPr lang="th-TH">
              <a:solidFill>
                <a:prstClr val="black">
                  <a:tint val="75000"/>
                </a:prstClr>
              </a:solidFill>
            </a:endParaRPr>
          </a:p>
        </p:txBody>
      </p:sp>
      <p:sp>
        <p:nvSpPr>
          <p:cNvPr id="7" name="Slide Number Placeholder 6"/>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18893518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5" name="Footer Placeholder 4"/>
          <p:cNvSpPr>
            <a:spLocks noGrp="1"/>
          </p:cNvSpPr>
          <p:nvPr>
            <p:ph type="ftr" sz="quarter" idx="11"/>
          </p:nvPr>
        </p:nvSpPr>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42167545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5" name="Footer Placeholder 4"/>
          <p:cNvSpPr>
            <a:spLocks noGrp="1"/>
          </p:cNvSpPr>
          <p:nvPr>
            <p:ph type="ftr" sz="quarter" idx="11"/>
          </p:nvPr>
        </p:nvSpPr>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1166843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เฉพาะชื่อเรื่อ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วันที่ 2"/>
          <p:cNvSpPr>
            <a:spLocks noGrp="1"/>
          </p:cNvSpPr>
          <p:nvPr>
            <p:ph type="dt" sz="half" idx="10"/>
          </p:nvPr>
        </p:nvSpPr>
        <p:spPr/>
        <p:txBody>
          <a:bodyPr/>
          <a:lstStyle/>
          <a:p>
            <a:fld id="{98B240E4-2E4A-46A2-990E-F08272A82064}" type="datetimeFigureOut">
              <a:rPr lang="th-TH" smtClean="0"/>
              <a:pPr/>
              <a:t>05/06/61</a:t>
            </a:fld>
            <a:endParaRPr lang="th-TH"/>
          </a:p>
        </p:txBody>
      </p:sp>
      <p:sp>
        <p:nvSpPr>
          <p:cNvPr id="4" name="ตัวยึดท้ายกระดาษ 3"/>
          <p:cNvSpPr>
            <a:spLocks noGrp="1"/>
          </p:cNvSpPr>
          <p:nvPr>
            <p:ph type="ftr" sz="quarter" idx="11"/>
          </p:nvPr>
        </p:nvSpPr>
        <p:spPr/>
        <p:txBody>
          <a:bodyPr/>
          <a:lstStyle/>
          <a:p>
            <a:endParaRPr lang="th-TH"/>
          </a:p>
        </p:txBody>
      </p:sp>
      <p:sp>
        <p:nvSpPr>
          <p:cNvPr id="5" name="ตัวยึดหมายเลขภาพนิ่ง 4"/>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ว่างเปล่า">
    <p:spTree>
      <p:nvGrpSpPr>
        <p:cNvPr id="1" name=""/>
        <p:cNvGrpSpPr/>
        <p:nvPr/>
      </p:nvGrpSpPr>
      <p:grpSpPr>
        <a:xfrm>
          <a:off x="0" y="0"/>
          <a:ext cx="0" cy="0"/>
          <a:chOff x="0" y="0"/>
          <a:chExt cx="0" cy="0"/>
        </a:xfrm>
      </p:grpSpPr>
      <p:sp>
        <p:nvSpPr>
          <p:cNvPr id="2" name="ตัวยึดวันที่ 1"/>
          <p:cNvSpPr>
            <a:spLocks noGrp="1"/>
          </p:cNvSpPr>
          <p:nvPr>
            <p:ph type="dt" sz="half" idx="10"/>
          </p:nvPr>
        </p:nvSpPr>
        <p:spPr/>
        <p:txBody>
          <a:bodyPr/>
          <a:lstStyle/>
          <a:p>
            <a:fld id="{98B240E4-2E4A-46A2-990E-F08272A82064}" type="datetimeFigureOut">
              <a:rPr lang="th-TH" smtClean="0"/>
              <a:pPr/>
              <a:t>05/06/61</a:t>
            </a:fld>
            <a:endParaRPr lang="th-TH"/>
          </a:p>
        </p:txBody>
      </p:sp>
      <p:sp>
        <p:nvSpPr>
          <p:cNvPr id="3" name="ตัวยึดท้ายกระดาษ 2"/>
          <p:cNvSpPr>
            <a:spLocks noGrp="1"/>
          </p:cNvSpPr>
          <p:nvPr>
            <p:ph type="ftr" sz="quarter" idx="11"/>
          </p:nvPr>
        </p:nvSpPr>
        <p:spPr/>
        <p:txBody>
          <a:bodyPr/>
          <a:lstStyle/>
          <a:p>
            <a:endParaRPr lang="th-TH"/>
          </a:p>
        </p:txBody>
      </p:sp>
      <p:sp>
        <p:nvSpPr>
          <p:cNvPr id="4" name="ตัวยึดหมายเลขภาพนิ่ง 3"/>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เนื้อหา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273050"/>
            <a:ext cx="3008313" cy="1162050"/>
          </a:xfrm>
        </p:spPr>
        <p:txBody>
          <a:bodyPr anchor="b"/>
          <a:lstStyle>
            <a:lvl1pPr algn="l">
              <a:defRPr sz="2000" b="1"/>
            </a:lvl1pPr>
          </a:lstStyle>
          <a:p>
            <a:r>
              <a:rPr lang="th-TH"/>
              <a:t>คลิกเพื่อแก้ไขลักษณะชื่อเรื่องต้นแบบ</a:t>
            </a:r>
          </a:p>
        </p:txBody>
      </p:sp>
      <p:sp>
        <p:nvSpPr>
          <p:cNvPr id="3" name="ตัวยึดเนื้อหา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ข้อความ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a:t>คลิกเพื่อแก้ไขลักษณะของข้อความต้นแบบ</a:t>
            </a:r>
          </a:p>
        </p:txBody>
      </p:sp>
      <p:sp>
        <p:nvSpPr>
          <p:cNvPr id="5" name="ตัวยึดวันที่ 4"/>
          <p:cNvSpPr>
            <a:spLocks noGrp="1"/>
          </p:cNvSpPr>
          <p:nvPr>
            <p:ph type="dt" sz="half" idx="10"/>
          </p:nvPr>
        </p:nvSpPr>
        <p:spPr/>
        <p:txBody>
          <a:bodyPr/>
          <a:lstStyle/>
          <a:p>
            <a:fld id="{98B240E4-2E4A-46A2-990E-F08272A82064}" type="datetimeFigureOut">
              <a:rPr lang="th-TH" smtClean="0"/>
              <a:pPr/>
              <a:t>05/06/61</a:t>
            </a:fld>
            <a:endParaRPr lang="th-TH"/>
          </a:p>
        </p:txBody>
      </p:sp>
      <p:sp>
        <p:nvSpPr>
          <p:cNvPr id="6" name="ตัวยึดท้ายกระดาษ 5"/>
          <p:cNvSpPr>
            <a:spLocks noGrp="1"/>
          </p:cNvSpPr>
          <p:nvPr>
            <p:ph type="ftr" sz="quarter" idx="11"/>
          </p:nvPr>
        </p:nvSpPr>
        <p:spPr/>
        <p:txBody>
          <a:bodyPr/>
          <a:lstStyle/>
          <a:p>
            <a:endParaRPr lang="th-TH"/>
          </a:p>
        </p:txBody>
      </p:sp>
      <p:sp>
        <p:nvSpPr>
          <p:cNvPr id="7" name="ตัวยึดหมายเลขภาพนิ่ง 6"/>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รูปภาพ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1792288" y="4800600"/>
            <a:ext cx="5486400" cy="566738"/>
          </a:xfrm>
        </p:spPr>
        <p:txBody>
          <a:bodyPr anchor="b"/>
          <a:lstStyle>
            <a:lvl1pPr algn="l">
              <a:defRPr sz="2000" b="1"/>
            </a:lvl1pPr>
          </a:lstStyle>
          <a:p>
            <a:r>
              <a:rPr lang="th-TH"/>
              <a:t>คลิกเพื่อแก้ไขลักษณะชื่อเรื่องต้นแบบ</a:t>
            </a:r>
          </a:p>
        </p:txBody>
      </p:sp>
      <p:sp>
        <p:nvSpPr>
          <p:cNvPr id="3" name="ตัวยึดรูปภาพ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ตัวยึดข้อความ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a:t>คลิกเพื่อแก้ไขลักษณะของข้อความต้นแบบ</a:t>
            </a:r>
          </a:p>
        </p:txBody>
      </p:sp>
      <p:sp>
        <p:nvSpPr>
          <p:cNvPr id="5" name="ตัวยึดวันที่ 4"/>
          <p:cNvSpPr>
            <a:spLocks noGrp="1"/>
          </p:cNvSpPr>
          <p:nvPr>
            <p:ph type="dt" sz="half" idx="10"/>
          </p:nvPr>
        </p:nvSpPr>
        <p:spPr/>
        <p:txBody>
          <a:bodyPr/>
          <a:lstStyle/>
          <a:p>
            <a:fld id="{98B240E4-2E4A-46A2-990E-F08272A82064}" type="datetimeFigureOut">
              <a:rPr lang="th-TH" smtClean="0"/>
              <a:pPr/>
              <a:t>05/06/61</a:t>
            </a:fld>
            <a:endParaRPr lang="th-TH"/>
          </a:p>
        </p:txBody>
      </p:sp>
      <p:sp>
        <p:nvSpPr>
          <p:cNvPr id="6" name="ตัวยึดท้ายกระดาษ 5"/>
          <p:cNvSpPr>
            <a:spLocks noGrp="1"/>
          </p:cNvSpPr>
          <p:nvPr>
            <p:ph type="ftr" sz="quarter" idx="11"/>
          </p:nvPr>
        </p:nvSpPr>
        <p:spPr/>
        <p:txBody>
          <a:bodyPr/>
          <a:lstStyle/>
          <a:p>
            <a:endParaRPr lang="th-TH"/>
          </a:p>
        </p:txBody>
      </p:sp>
      <p:sp>
        <p:nvSpPr>
          <p:cNvPr id="7" name="ตัวยึดหมายเลขภาพนิ่ง 6"/>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ยึดชื่อเรื่อง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h-TH"/>
              <a:t>คลิกเพื่อแก้ไขลักษณะชื่อเรื่องต้นแบบ</a:t>
            </a:r>
          </a:p>
        </p:txBody>
      </p:sp>
      <p:sp>
        <p:nvSpPr>
          <p:cNvPr id="3" name="ตัวยึดข้อความ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240E4-2E4A-46A2-990E-F08272A82064}" type="datetimeFigureOut">
              <a:rPr lang="th-TH" smtClean="0"/>
              <a:pPr/>
              <a:t>05/06/61</a:t>
            </a:fld>
            <a:endParaRPr lang="th-TH"/>
          </a:p>
        </p:txBody>
      </p:sp>
      <p:sp>
        <p:nvSpPr>
          <p:cNvPr id="5" name="ตัวยึดท้ายกระดา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p>
        </p:txBody>
      </p:sp>
      <p:sp>
        <p:nvSpPr>
          <p:cNvPr id="6" name="ตัวยึดหมายเลขภาพนิ่ง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54BDA-0773-4CC5-BD4D-11941C6E92CC}" type="slidenum">
              <a:rPr lang="th-TH" smtClean="0"/>
              <a:pPr/>
              <a:t>‹#›</a:t>
            </a:fld>
            <a:endParaRPr lang="th-TH"/>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E39C4-30BE-4451-B6EE-4FD504F67751}" type="datetimeFigureOut">
              <a:rPr lang="en-US" smtClean="0">
                <a:solidFill>
                  <a:prstClr val="black">
                    <a:tint val="75000"/>
                  </a:prstClr>
                </a:solidFill>
              </a:rPr>
              <a:pPr/>
              <a:t>05-Jun-18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2261824"/>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1192473753"/>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ยึดชื่อเรื่อง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h-TH"/>
              <a:t>คลิกเพื่อแก้ไขลักษณะชื่อเรื่องต้นแบบ</a:t>
            </a:r>
          </a:p>
        </p:txBody>
      </p:sp>
      <p:sp>
        <p:nvSpPr>
          <p:cNvPr id="3" name="ตัวยึดข้อความ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240E4-2E4A-46A2-990E-F08272A82064}" type="datetimeFigureOut">
              <a:rPr lang="th-TH" smtClean="0">
                <a:solidFill>
                  <a:prstClr val="black">
                    <a:tint val="75000"/>
                  </a:prstClr>
                </a:solidFill>
              </a:rPr>
              <a:pPr/>
              <a:t>05/06/61</a:t>
            </a:fld>
            <a:endParaRPr lang="th-TH">
              <a:solidFill>
                <a:prstClr val="black">
                  <a:tint val="75000"/>
                </a:prstClr>
              </a:solidFill>
            </a:endParaRPr>
          </a:p>
        </p:txBody>
      </p:sp>
      <p:sp>
        <p:nvSpPr>
          <p:cNvPr id="5" name="ตัวยึดท้ายกระดา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solidFill>
                <a:prstClr val="black">
                  <a:tint val="75000"/>
                </a:prstClr>
              </a:solidFill>
            </a:endParaRPr>
          </a:p>
        </p:txBody>
      </p:sp>
      <p:sp>
        <p:nvSpPr>
          <p:cNvPr id="6" name="ตัวยึดหมายเลขภาพนิ่ง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115197262"/>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3F866F-96C1-46CB-9AC5-66BACC4BD5CB}" type="datetimeFigureOut">
              <a:rPr lang="th-TH" smtClean="0">
                <a:solidFill>
                  <a:prstClr val="black">
                    <a:tint val="75000"/>
                  </a:prstClr>
                </a:solidFill>
              </a:rPr>
              <a:pPr/>
              <a:t>05/06/61</a:t>
            </a:fld>
            <a:endParaRPr lang="th-TH">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23931369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3.wdp"/><Relationship Id="rId3" Type="http://schemas.openxmlformats.org/officeDocument/2006/relationships/image" Target="../media/image1.tiff"/><Relationship Id="rId7" Type="http://schemas.openxmlformats.org/officeDocument/2006/relationships/image" Target="../media/image4.tiff"/><Relationship Id="rId12" Type="http://schemas.openxmlformats.org/officeDocument/2006/relationships/image" Target="../media/image8.jpeg"/><Relationship Id="rId2" Type="http://schemas.openxmlformats.org/officeDocument/2006/relationships/notesSlide" Target="../notesSlides/notesSlide1.xml"/><Relationship Id="rId16" Type="http://schemas.openxmlformats.org/officeDocument/2006/relationships/image" Target="../media/image10.tiff"/><Relationship Id="rId1" Type="http://schemas.openxmlformats.org/officeDocument/2006/relationships/slideLayout" Target="../slideLayouts/slideLayout12.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3.png"/><Relationship Id="rId15" Type="http://schemas.microsoft.com/office/2007/relationships/hdphoto" Target="../media/hdphoto4.wdp"/><Relationship Id="rId10" Type="http://schemas.openxmlformats.org/officeDocument/2006/relationships/image" Target="../media/image7.jpe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0.jpeg"/><Relationship Id="rId4" Type="http://schemas.openxmlformats.org/officeDocument/2006/relationships/image" Target="../media/image49.jpe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4.tif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8.wd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6.jpeg"/><Relationship Id="rId5" Type="http://schemas.microsoft.com/office/2007/relationships/hdphoto" Target="../media/hdphoto7.wdp"/><Relationship Id="rId4" Type="http://schemas.openxmlformats.org/officeDocument/2006/relationships/image" Target="../media/image55.jpeg"/></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microsoft.com/office/2007/relationships/hdphoto" Target="../media/hdphoto9.wdp"/><Relationship Id="rId5" Type="http://schemas.openxmlformats.org/officeDocument/2006/relationships/image" Target="../media/image58.png"/><Relationship Id="rId4" Type="http://schemas.openxmlformats.org/officeDocument/2006/relationships/image" Target="../media/image57.tiff"/></Relationships>
</file>

<file path=ppt/slides/_rels/slide2.xml.rels><?xml version="1.0" encoding="UTF-8" standalone="yes"?>
<Relationships xmlns="http://schemas.openxmlformats.org/package/2006/relationships"><Relationship Id="rId8" Type="http://schemas.openxmlformats.org/officeDocument/2006/relationships/image" Target="../media/image10.tiff"/><Relationship Id="rId13" Type="http://schemas.openxmlformats.org/officeDocument/2006/relationships/image" Target="../media/image15.png"/><Relationship Id="rId3" Type="http://schemas.openxmlformats.org/officeDocument/2006/relationships/image" Target="../media/image11.png"/><Relationship Id="rId7" Type="http://schemas.microsoft.com/office/2007/relationships/hdphoto" Target="../media/hdphoto4.wdp"/><Relationship Id="rId12" Type="http://schemas.openxmlformats.org/officeDocument/2006/relationships/image" Target="../media/image14.tiff"/><Relationship Id="rId17" Type="http://schemas.microsoft.com/office/2007/relationships/hdphoto" Target="../media/hdphoto5.wdp"/><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40.xml"/><Relationship Id="rId6" Type="http://schemas.openxmlformats.org/officeDocument/2006/relationships/image" Target="../media/image9.jpeg"/><Relationship Id="rId11" Type="http://schemas.openxmlformats.org/officeDocument/2006/relationships/image" Target="../media/image13.tiff"/><Relationship Id="rId5" Type="http://schemas.microsoft.com/office/2007/relationships/hdphoto" Target="../media/hdphoto2.wdp"/><Relationship Id="rId15" Type="http://schemas.openxmlformats.org/officeDocument/2006/relationships/image" Target="../media/image17.png"/><Relationship Id="rId10" Type="http://schemas.openxmlformats.org/officeDocument/2006/relationships/image" Target="../media/image12.tiff"/><Relationship Id="rId4" Type="http://schemas.openxmlformats.org/officeDocument/2006/relationships/image" Target="../media/image7.jpeg"/><Relationship Id="rId9" Type="http://schemas.openxmlformats.org/officeDocument/2006/relationships/image" Target="../media/image4.tiff"/><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jpe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5.jpeg"/><Relationship Id="rId5" Type="http://schemas.openxmlformats.org/officeDocument/2006/relationships/image" Target="../media/image20.jp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jpeg"/><Relationship Id="rId14" Type="http://schemas.openxmlformats.org/officeDocument/2006/relationships/image" Target="../media/image28.jpeg"/></Relationships>
</file>

<file path=ppt/slides/_rels/slide4.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11.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3.jpeg"/><Relationship Id="rId5" Type="http://schemas.openxmlformats.org/officeDocument/2006/relationships/slide" Target="slide5.xml"/><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jpeg"/><Relationship Id="rId3" Type="http://schemas.openxmlformats.org/officeDocument/2006/relationships/image" Target="../media/image11.png"/><Relationship Id="rId7" Type="http://schemas.openxmlformats.org/officeDocument/2006/relationships/image" Target="../media/image37.png"/><Relationship Id="rId12"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jpeg"/><Relationship Id="rId5" Type="http://schemas.openxmlformats.org/officeDocument/2006/relationships/image" Target="../media/image35.pn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44.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7.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46.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1.png"/><Relationship Id="rId4" Type="http://schemas.openxmlformats.org/officeDocument/2006/relationships/diagramData" Target="../diagrams/data1.xml"/><Relationship Id="rId9" Type="http://schemas.openxmlformats.org/officeDocument/2006/relationships/image" Target="../media/image4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xmlns="" id="{697DFD1A-AE78-DA41-BA5A-EF94F6ED8B3D}"/>
              </a:ext>
            </a:extLst>
          </p:cNvPr>
          <p:cNvPicPr>
            <a:picLocks noChangeAspect="1"/>
          </p:cNvPicPr>
          <p:nvPr/>
        </p:nvPicPr>
        <p:blipFill rotWithShape="1">
          <a:blip r:embed="rId3"/>
          <a:srcRect t="2" b="40766"/>
          <a:stretch/>
        </p:blipFill>
        <p:spPr>
          <a:xfrm rot="10800000">
            <a:off x="-7931" y="-1"/>
            <a:ext cx="9178292" cy="764703"/>
          </a:xfrm>
          <a:prstGeom prst="rect">
            <a:avLst/>
          </a:prstGeom>
        </p:spPr>
      </p:pic>
      <p:pic>
        <p:nvPicPr>
          <p:cNvPr id="27" name="Picture 26">
            <a:extLst>
              <a:ext uri="{FF2B5EF4-FFF2-40B4-BE49-F238E27FC236}">
                <a16:creationId xmlns:a16="http://schemas.microsoft.com/office/drawing/2014/main" xmlns="" id="{D2FA99C1-480F-F04A-9A45-BD8BC66F894B}"/>
              </a:ext>
            </a:extLst>
          </p:cNvPr>
          <p:cNvPicPr>
            <a:picLocks noChangeAspect="1"/>
          </p:cNvPicPr>
          <p:nvPr/>
        </p:nvPicPr>
        <p:blipFill rotWithShape="1">
          <a:blip r:embed="rId4"/>
          <a:srcRect t="29899"/>
          <a:stretch/>
        </p:blipFill>
        <p:spPr>
          <a:xfrm>
            <a:off x="6585" y="5321100"/>
            <a:ext cx="9144000" cy="1546340"/>
          </a:xfrm>
          <a:prstGeom prst="rect">
            <a:avLst/>
          </a:prstGeom>
        </p:spPr>
      </p:pic>
      <p:sp>
        <p:nvSpPr>
          <p:cNvPr id="11" name="ตัวแทนเนื้อหา 2"/>
          <p:cNvSpPr txBox="1">
            <a:spLocks/>
          </p:cNvSpPr>
          <p:nvPr/>
        </p:nvSpPr>
        <p:spPr>
          <a:xfrm>
            <a:off x="26415" y="2104174"/>
            <a:ext cx="9144000" cy="1280160"/>
          </a:xfrm>
          <a:prstGeom prst="rect">
            <a:avLst/>
          </a:prstGeom>
          <a:noFill/>
        </p:spPr>
        <p:txBody>
          <a:bodyPr vert="horz" lIns="91440" tIns="548640" rIns="91440" bIns="54864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0000"/>
              </a:lnSpc>
              <a:defRPr/>
            </a:pPr>
            <a:r>
              <a:rPr lang="en-US" sz="3200" b="1" dirty="0" smtClean="0">
                <a:ln>
                  <a:solidFill>
                    <a:srgbClr val="0070C0"/>
                  </a:solidFill>
                </a:ln>
                <a:solidFill>
                  <a:srgbClr val="0070C0"/>
                </a:solidFill>
                <a:effectLst>
                  <a:glow rad="63500">
                    <a:srgbClr val="4BACC6">
                      <a:satMod val="175000"/>
                      <a:alpha val="40000"/>
                    </a:srgbClr>
                  </a:glow>
                </a:effectLst>
                <a:cs typeface="TH SarabunPSK" panose="020B0500040200020003" pitchFamily="34" charset="-34"/>
              </a:rPr>
              <a:t>National vision on flood and drought management</a:t>
            </a:r>
            <a:endParaRPr lang="en-US" sz="3200" b="1" dirty="0">
              <a:ln>
                <a:solidFill>
                  <a:srgbClr val="0070C0"/>
                </a:solidFill>
              </a:ln>
              <a:solidFill>
                <a:srgbClr val="0070C0"/>
              </a:solidFill>
              <a:effectLst>
                <a:glow rad="63500">
                  <a:srgbClr val="4BACC6">
                    <a:satMod val="175000"/>
                    <a:alpha val="40000"/>
                  </a:srgbClr>
                </a:glow>
              </a:effectLst>
              <a:cs typeface="TH SarabunPSK" panose="020B0500040200020003" pitchFamily="34" charset="-34"/>
            </a:endParaRPr>
          </a:p>
        </p:txBody>
      </p:sp>
      <p:sp>
        <p:nvSpPr>
          <p:cNvPr id="12" name="TextBox 11"/>
          <p:cNvSpPr txBox="1"/>
          <p:nvPr/>
        </p:nvSpPr>
        <p:spPr>
          <a:xfrm>
            <a:off x="26415" y="3140968"/>
            <a:ext cx="9144000" cy="1035925"/>
          </a:xfrm>
          <a:prstGeom prst="rect">
            <a:avLst/>
          </a:prstGeom>
          <a:noFill/>
          <a:ln>
            <a:noFill/>
          </a:ln>
        </p:spPr>
        <p:txBody>
          <a:bodyPr wrap="square" rtlCol="0" anchor="ctr" anchorCtr="0">
            <a:spAutoFit/>
          </a:bodyPr>
          <a:lstStyle/>
          <a:p>
            <a:pPr algn="ctr">
              <a:lnSpc>
                <a:spcPct val="150000"/>
              </a:lnSpc>
            </a:pPr>
            <a:r>
              <a:rPr lang="en-US" sz="1800" b="1" dirty="0">
                <a:ln>
                  <a:solidFill>
                    <a:prstClr val="black"/>
                  </a:solidFill>
                </a:ln>
                <a:solidFill>
                  <a:prstClr val="black"/>
                </a:solidFill>
                <a:cs typeface="Myanmar Text" panose="020B0502040204020203" pitchFamily="34" charset="0"/>
              </a:rPr>
              <a:t>Dr. </a:t>
            </a:r>
            <a:r>
              <a:rPr lang="en-US" sz="1800" b="1" dirty="0" err="1">
                <a:ln>
                  <a:solidFill>
                    <a:prstClr val="black"/>
                  </a:solidFill>
                </a:ln>
                <a:solidFill>
                  <a:prstClr val="black"/>
                </a:solidFill>
                <a:cs typeface="Myanmar Text" panose="020B0502040204020203" pitchFamily="34" charset="0"/>
              </a:rPr>
              <a:t>Somkiat</a:t>
            </a:r>
            <a:r>
              <a:rPr lang="en-US" sz="1800" b="1" dirty="0">
                <a:ln>
                  <a:solidFill>
                    <a:prstClr val="black"/>
                  </a:solidFill>
                </a:ln>
                <a:solidFill>
                  <a:prstClr val="black"/>
                </a:solidFill>
                <a:cs typeface="Myanmar Text" panose="020B0502040204020203" pitchFamily="34" charset="0"/>
              </a:rPr>
              <a:t> </a:t>
            </a:r>
            <a:r>
              <a:rPr lang="en-US" sz="1800" b="1" dirty="0" err="1">
                <a:ln>
                  <a:solidFill>
                    <a:prstClr val="black"/>
                  </a:solidFill>
                </a:ln>
                <a:solidFill>
                  <a:prstClr val="black"/>
                </a:solidFill>
                <a:cs typeface="Myanmar Text" panose="020B0502040204020203" pitchFamily="34" charset="0"/>
              </a:rPr>
              <a:t>Prajamwong</a:t>
            </a:r>
            <a:endParaRPr lang="en-US" sz="1800" b="1" dirty="0">
              <a:ln>
                <a:solidFill>
                  <a:prstClr val="black"/>
                </a:solidFill>
              </a:ln>
              <a:solidFill>
                <a:prstClr val="black"/>
              </a:solidFill>
              <a:cs typeface="Myanmar Text" panose="020B0502040204020203" pitchFamily="34" charset="0"/>
            </a:endParaRPr>
          </a:p>
          <a:p>
            <a:pPr algn="ctr">
              <a:lnSpc>
                <a:spcPct val="110000"/>
              </a:lnSpc>
            </a:pPr>
            <a:r>
              <a:rPr lang="en-US" sz="1600" b="1" dirty="0">
                <a:solidFill>
                  <a:prstClr val="black"/>
                </a:solidFill>
                <a:cs typeface="Myanmar Text" panose="020B0502040204020203" pitchFamily="34" charset="0"/>
              </a:rPr>
              <a:t>Secretary - General</a:t>
            </a:r>
          </a:p>
          <a:p>
            <a:pPr algn="ctr">
              <a:lnSpc>
                <a:spcPct val="110000"/>
              </a:lnSpc>
            </a:pPr>
            <a:r>
              <a:rPr lang="en-US" sz="1600" b="1" dirty="0">
                <a:solidFill>
                  <a:prstClr val="black"/>
                </a:solidFill>
                <a:cs typeface="Myanmar Text" panose="020B0502040204020203" pitchFamily="34" charset="0"/>
              </a:rPr>
              <a:t>Office of the National Water Resources (ONWR), Thailand </a:t>
            </a:r>
            <a:endParaRPr lang="th-TH" sz="1600" b="1" dirty="0">
              <a:solidFill>
                <a:prstClr val="black"/>
              </a:solidFill>
              <a:cs typeface="TH SarabunPSK" panose="020B0500040200020003" pitchFamily="34" charset="-34"/>
            </a:endParaRPr>
          </a:p>
        </p:txBody>
      </p:sp>
      <p:sp>
        <p:nvSpPr>
          <p:cNvPr id="14" name="TextBox 13"/>
          <p:cNvSpPr txBox="1"/>
          <p:nvPr/>
        </p:nvSpPr>
        <p:spPr>
          <a:xfrm>
            <a:off x="-5262" y="5984111"/>
            <a:ext cx="9132516" cy="584775"/>
          </a:xfrm>
          <a:prstGeom prst="rect">
            <a:avLst/>
          </a:prstGeom>
          <a:noFill/>
        </p:spPr>
        <p:txBody>
          <a:bodyPr wrap="square" rtlCol="0" anchor="ctr" anchorCtr="0">
            <a:spAutoFit/>
          </a:bodyPr>
          <a:lstStyle/>
          <a:p>
            <a:pPr algn="ctr"/>
            <a:r>
              <a:rPr lang="en-US" sz="1600" b="1" dirty="0" smtClean="0">
                <a:solidFill>
                  <a:prstClr val="black"/>
                </a:solidFill>
                <a:cs typeface="Myanmar Text" panose="020B0502040204020203" pitchFamily="34" charset="0"/>
              </a:rPr>
              <a:t>6</a:t>
            </a:r>
            <a:r>
              <a:rPr lang="en-US" sz="1600" b="1" baseline="30000" dirty="0" smtClean="0">
                <a:solidFill>
                  <a:prstClr val="black"/>
                </a:solidFill>
                <a:cs typeface="Myanmar Text" panose="020B0502040204020203" pitchFamily="34" charset="0"/>
              </a:rPr>
              <a:t>th  </a:t>
            </a:r>
            <a:r>
              <a:rPr lang="en-US" sz="1600" b="1" dirty="0" smtClean="0">
                <a:solidFill>
                  <a:prstClr val="black"/>
                </a:solidFill>
                <a:cs typeface="Myanmar Text" panose="020B0502040204020203" pitchFamily="34" charset="0"/>
              </a:rPr>
              <a:t>June  </a:t>
            </a:r>
            <a:r>
              <a:rPr lang="en-US" sz="1600" b="1" dirty="0">
                <a:solidFill>
                  <a:prstClr val="black"/>
                </a:solidFill>
                <a:cs typeface="Myanmar Text" panose="020B0502040204020203" pitchFamily="34" charset="0"/>
              </a:rPr>
              <a:t>2018 </a:t>
            </a:r>
          </a:p>
          <a:p>
            <a:pPr algn="ctr"/>
            <a:r>
              <a:rPr lang="en-US" sz="1600" dirty="0">
                <a:solidFill>
                  <a:prstClr val="black"/>
                </a:solidFill>
                <a:cs typeface="Myanmar Text" panose="020B0502040204020203" pitchFamily="34" charset="0"/>
              </a:rPr>
              <a:t>United Nations Conference Centre, Bangkok, Thailand</a:t>
            </a:r>
            <a:endParaRPr lang="th-TH" sz="1600" b="1" dirty="0">
              <a:solidFill>
                <a:srgbClr val="4F81BD">
                  <a:lumMod val="75000"/>
                </a:srgbClr>
              </a:solidFill>
              <a:cs typeface="TH SarabunPSK" panose="020B0500040200020003" pitchFamily="34" charset="-34"/>
            </a:endParaRPr>
          </a:p>
        </p:txBody>
      </p:sp>
      <p:pic>
        <p:nvPicPr>
          <p:cNvPr id="24" name="Picture 23">
            <a:extLst>
              <a:ext uri="{FF2B5EF4-FFF2-40B4-BE49-F238E27FC236}">
                <a16:creationId xmlns:a16="http://schemas.microsoft.com/office/drawing/2014/main" xmlns="" id="{87FA9793-7112-DE40-89C0-369B57C349C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Lst>
          </a:blip>
          <a:stretch>
            <a:fillRect/>
          </a:stretch>
        </p:blipFill>
        <p:spPr>
          <a:xfrm>
            <a:off x="6320748" y="5147495"/>
            <a:ext cx="1376624" cy="914400"/>
          </a:xfrm>
          <a:prstGeom prst="rect">
            <a:avLst/>
          </a:prstGeom>
        </p:spPr>
      </p:pic>
      <p:pic>
        <p:nvPicPr>
          <p:cNvPr id="25" name="Picture 24">
            <a:extLst>
              <a:ext uri="{FF2B5EF4-FFF2-40B4-BE49-F238E27FC236}">
                <a16:creationId xmlns:a16="http://schemas.microsoft.com/office/drawing/2014/main" xmlns="" id="{5CD89E82-1597-0C47-AC24-604D15406A22}"/>
              </a:ext>
            </a:extLst>
          </p:cNvPr>
          <p:cNvPicPr>
            <a:picLocks noChangeAspect="1"/>
          </p:cNvPicPr>
          <p:nvPr/>
        </p:nvPicPr>
        <p:blipFill>
          <a:blip r:embed="rId7"/>
          <a:stretch>
            <a:fillRect/>
          </a:stretch>
        </p:blipFill>
        <p:spPr>
          <a:xfrm>
            <a:off x="7731207" y="4515990"/>
            <a:ext cx="1375037" cy="914400"/>
          </a:xfrm>
          <a:prstGeom prst="rect">
            <a:avLst/>
          </a:prstGeom>
        </p:spPr>
      </p:pic>
      <p:pic>
        <p:nvPicPr>
          <p:cNvPr id="1025" name="Picture 1" descr="page1image1808544">
            <a:extLst>
              <a:ext uri="{FF2B5EF4-FFF2-40B4-BE49-F238E27FC236}">
                <a16:creationId xmlns:a16="http://schemas.microsoft.com/office/drawing/2014/main" xmlns="" id="{62224CFF-82F8-5241-BFB2-8103A92E44D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65468" y="717597"/>
            <a:ext cx="1802641" cy="18026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6421" y="404664"/>
            <a:ext cx="4120183"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à¸à¸¥à¸à¸²à¸£à¸à¹à¸à¸«à¸²à¸£à¸¹à¸à¸ à¸²à¸à¸ªà¸³à¸«à¸£à¸±à¸ flood Thailand"/>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31921" y="4693591"/>
            <a:ext cx="1372763"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à¸à¸¥à¸à¸²à¸£à¸à¹à¸à¸«à¸²à¸£à¸¹à¸à¸ à¸²à¸à¸ªà¸³à¸«à¸£à¸±à¸ flood Thailand"/>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815342" y="4573242"/>
            <a:ext cx="1747519"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à¸à¸¥à¸à¸²à¸£à¸à¹à¸à¸«à¸²à¸£à¸¹à¸à¸ à¸²à¸à¸ªà¸³à¸«à¸£à¸±à¸ flood Thailand"/>
          <p:cNvPicPr>
            <a:picLocks noChangeAspect="1" noChangeArrowheads="1"/>
          </p:cNvPicPr>
          <p:nvPr/>
        </p:nvPicPr>
        <p:blipFill>
          <a:blip r:embed="rId14" cstate="print">
            <a:extLst>
              <a:ext uri="{BEBA8EAE-BF5A-486C-A8C5-ECC9F3942E4B}">
                <a14:imgProps xmlns:a14="http://schemas.microsoft.com/office/drawing/2010/main">
                  <a14:imgLayer r:embed="rId1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556678" y="5056055"/>
            <a:ext cx="12192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xmlns="" id="{D0154E77-0127-F642-A59F-D3FDE2ABED07}"/>
              </a:ext>
            </a:extLst>
          </p:cNvPr>
          <p:cNvPicPr>
            <a:picLocks noChangeAspect="1"/>
          </p:cNvPicPr>
          <p:nvPr/>
        </p:nvPicPr>
        <p:blipFill>
          <a:blip r:embed="rId16"/>
          <a:stretch>
            <a:fillRect/>
          </a:stretch>
        </p:blipFill>
        <p:spPr>
          <a:xfrm>
            <a:off x="4610243" y="4557386"/>
            <a:ext cx="1645920" cy="1097280"/>
          </a:xfrm>
          <a:prstGeom prst="rect">
            <a:avLst/>
          </a:prstGeom>
        </p:spPr>
      </p:pic>
    </p:spTree>
    <p:extLst>
      <p:ext uri="{BB962C8B-B14F-4D97-AF65-F5344CB8AC3E}">
        <p14:creationId xmlns:p14="http://schemas.microsoft.com/office/powerpoint/2010/main" val="20849977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 xmlns:a16="http://schemas.microsoft.com/office/drawing/2014/main" id="{AB927936-1EB8-6A4D-AFC7-B93548A0CA0E}"/>
              </a:ext>
            </a:extLst>
          </p:cNvPr>
          <p:cNvSpPr/>
          <p:nvPr/>
        </p:nvSpPr>
        <p:spPr>
          <a:xfrm>
            <a:off x="613745" y="1234708"/>
            <a:ext cx="8417332" cy="2172236"/>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6" name="Rectangle 22">
            <a:extLst>
              <a:ext uri="{FF2B5EF4-FFF2-40B4-BE49-F238E27FC236}">
                <a16:creationId xmlns:a16="http://schemas.microsoft.com/office/drawing/2014/main" xmlns="" id="{BC121A34-0222-434E-B474-F993EAD17634}"/>
              </a:ext>
            </a:extLst>
          </p:cNvPr>
          <p:cNvSpPr txBox="1">
            <a:spLocks noChangeArrowheads="1"/>
          </p:cNvSpPr>
          <p:nvPr/>
        </p:nvSpPr>
        <p:spPr bwMode="auto">
          <a:xfrm>
            <a:off x="152400" y="0"/>
            <a:ext cx="8329006"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400" dirty="0" smtClean="0">
                <a:solidFill>
                  <a:prstClr val="black"/>
                </a:solidFill>
                <a:latin typeface="Gill Sans MT" panose="020B0502020104020203" pitchFamily="34" charset="0"/>
              </a:rPr>
              <a:t>Raise awareness </a:t>
            </a:r>
            <a:r>
              <a:rPr lang="en-US" altLang="th-TH" sz="2400" dirty="0" smtClean="0">
                <a:solidFill>
                  <a:prstClr val="black"/>
                </a:solidFill>
                <a:latin typeface="Gill Sans MT" panose="020B0502020104020203" pitchFamily="34" charset="0"/>
              </a:rPr>
              <a:t>of Flood and drought Portal applications</a:t>
            </a:r>
            <a:endParaRPr lang="en-US" altLang="th-TH" sz="2400" dirty="0">
              <a:solidFill>
                <a:prstClr val="black"/>
              </a:solidFill>
              <a:latin typeface="Gill Sans MT" panose="020B0502020104020203" pitchFamily="34" charset="0"/>
            </a:endParaRPr>
          </a:p>
        </p:txBody>
      </p:sp>
      <p:grpSp>
        <p:nvGrpSpPr>
          <p:cNvPr id="17" name="Group 16"/>
          <p:cNvGrpSpPr/>
          <p:nvPr/>
        </p:nvGrpSpPr>
        <p:grpSpPr>
          <a:xfrm>
            <a:off x="3792" y="613719"/>
            <a:ext cx="9140208" cy="46100"/>
            <a:chOff x="3792" y="756594"/>
            <a:chExt cx="9140208" cy="46100"/>
          </a:xfrm>
        </p:grpSpPr>
        <p:sp>
          <p:nvSpPr>
            <p:cNvPr id="18" name="TextBox 17"/>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9" name="TextBox 18"/>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0" name="TextBox 19"/>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1" name="TextBox 20"/>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2" name="TextBox 21"/>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3" name="TextBox 22"/>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24" name="Picture 1" descr="page1image1808544">
            <a:extLst>
              <a:ext uri="{FF2B5EF4-FFF2-40B4-BE49-F238E27FC236}">
                <a16:creationId xmlns:a16="http://schemas.microsoft.com/office/drawing/2014/main" xmlns=""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1406" y="15983"/>
            <a:ext cx="643456"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7639050" y="6306613"/>
            <a:ext cx="1509095"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a16="http://schemas.microsoft.com/office/drawing/2014/main" xmlns=""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10</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pic>
        <p:nvPicPr>
          <p:cNvPr id="3074" name="Picture 2" descr="C:\ONWR\NWMC\2018.06.06 UN\Logo\เสวนาบริหารจัดการน้ำ_180605_004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0658" b="11098"/>
          <a:stretch/>
        </p:blipFill>
        <p:spPr bwMode="auto">
          <a:xfrm>
            <a:off x="179512" y="836712"/>
            <a:ext cx="2865157" cy="244827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ONWR\NWMC\2018.06.06 UN\Logo\เสวนาบริหารจัดการน้ำ_180605_000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630" b="15843"/>
          <a:stretch/>
        </p:blipFill>
        <p:spPr bwMode="auto">
          <a:xfrm>
            <a:off x="501452" y="3717032"/>
            <a:ext cx="8117544" cy="306662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 xmlns:a16="http://schemas.microsoft.com/office/drawing/2014/main" id="{456E2B4C-A571-BC4A-AFD1-DE5403CCE570}"/>
              </a:ext>
            </a:extLst>
          </p:cNvPr>
          <p:cNvSpPr/>
          <p:nvPr/>
        </p:nvSpPr>
        <p:spPr>
          <a:xfrm>
            <a:off x="3250569" y="1317919"/>
            <a:ext cx="5552565" cy="1754326"/>
          </a:xfrm>
          <a:prstGeom prst="rect">
            <a:avLst/>
          </a:prstGeom>
        </p:spPr>
        <p:txBody>
          <a:bodyPr wrap="square">
            <a:spAutoFit/>
          </a:bodyPr>
          <a:lstStyle/>
          <a:p>
            <a:pPr algn="thaiDist"/>
            <a:r>
              <a:rPr lang="en-US" sz="1800" dirty="0" smtClean="0">
                <a:solidFill>
                  <a:srgbClr val="555555"/>
                </a:solidFill>
              </a:rPr>
              <a:t>	Prime </a:t>
            </a:r>
            <a:r>
              <a:rPr lang="en-US" sz="1800" dirty="0">
                <a:solidFill>
                  <a:srgbClr val="555555"/>
                </a:solidFill>
              </a:rPr>
              <a:t>Minister pointed out his administration has already endorsed a total of 216 water projects worth 4 billion baht, increasing water supplies by 27 million cubic meters and covering 900,000 rai of farming and residential land, adding that 3,000 more projects are being reviewed by responsible </a:t>
            </a:r>
            <a:r>
              <a:rPr lang="en-US" sz="1800" dirty="0" smtClean="0">
                <a:solidFill>
                  <a:srgbClr val="555555"/>
                </a:solidFill>
              </a:rPr>
              <a:t>committees</a:t>
            </a:r>
            <a:endParaRPr lang="en-US" sz="1800" dirty="0">
              <a:solidFill>
                <a:prstClr val="black"/>
              </a:solidFill>
            </a:endParaRPr>
          </a:p>
        </p:txBody>
      </p:sp>
      <p:sp>
        <p:nvSpPr>
          <p:cNvPr id="27" name="TextBox 26">
            <a:extLst>
              <a:ext uri="{FF2B5EF4-FFF2-40B4-BE49-F238E27FC236}">
                <a16:creationId xmlns="" xmlns:a16="http://schemas.microsoft.com/office/drawing/2014/main" id="{32E06AAA-537B-6E4A-AE42-689E59EAF6BC}"/>
              </a:ext>
            </a:extLst>
          </p:cNvPr>
          <p:cNvSpPr txBox="1"/>
          <p:nvPr/>
        </p:nvSpPr>
        <p:spPr>
          <a:xfrm>
            <a:off x="3150405" y="892314"/>
            <a:ext cx="6208775" cy="400110"/>
          </a:xfrm>
          <a:prstGeom prst="rect">
            <a:avLst/>
          </a:prstGeom>
          <a:noFill/>
        </p:spPr>
        <p:txBody>
          <a:bodyPr wrap="square" rtlCol="0">
            <a:spAutoFit/>
          </a:bodyPr>
          <a:lstStyle/>
          <a:p>
            <a:r>
              <a:rPr lang="en-US" sz="2000" b="1" dirty="0" smtClean="0">
                <a:solidFill>
                  <a:prstClr val="black"/>
                </a:solidFill>
              </a:rPr>
              <a:t>4</a:t>
            </a:r>
            <a:r>
              <a:rPr lang="en-US" sz="2000" b="1" baseline="30000" dirty="0" smtClean="0">
                <a:solidFill>
                  <a:prstClr val="black"/>
                </a:solidFill>
              </a:rPr>
              <a:t>th</a:t>
            </a:r>
            <a:r>
              <a:rPr lang="en-US" sz="2000" b="1" dirty="0" smtClean="0">
                <a:solidFill>
                  <a:prstClr val="black"/>
                </a:solidFill>
              </a:rPr>
              <a:t> June 2018,</a:t>
            </a:r>
            <a:r>
              <a:rPr lang="th-TH" sz="2000" b="1" dirty="0" smtClean="0">
                <a:solidFill>
                  <a:prstClr val="black"/>
                </a:solidFill>
              </a:rPr>
              <a:t> </a:t>
            </a:r>
            <a:r>
              <a:rPr lang="en-US" sz="2000" b="1" dirty="0">
                <a:solidFill>
                  <a:prstClr val="black"/>
                </a:solidFill>
              </a:rPr>
              <a:t>Government </a:t>
            </a:r>
            <a:r>
              <a:rPr lang="en-US" sz="2000" b="1" dirty="0" smtClean="0">
                <a:solidFill>
                  <a:prstClr val="black"/>
                </a:solidFill>
              </a:rPr>
              <a:t>House</a:t>
            </a:r>
            <a:r>
              <a:rPr lang="th-TH" sz="2000" b="1" dirty="0" smtClean="0">
                <a:solidFill>
                  <a:prstClr val="black"/>
                </a:solidFill>
              </a:rPr>
              <a:t> </a:t>
            </a:r>
            <a:r>
              <a:rPr lang="en-US" sz="2000" b="1" dirty="0" smtClean="0">
                <a:solidFill>
                  <a:prstClr val="black"/>
                </a:solidFill>
              </a:rPr>
              <a:t>of Thailand </a:t>
            </a:r>
            <a:endParaRPr lang="en-US" sz="2000" b="1" dirty="0">
              <a:solidFill>
                <a:prstClr val="black"/>
              </a:solidFill>
            </a:endParaRPr>
          </a:p>
        </p:txBody>
      </p:sp>
    </p:spTree>
    <p:extLst>
      <p:ext uri="{BB962C8B-B14F-4D97-AF65-F5344CB8AC3E}">
        <p14:creationId xmlns:p14="http://schemas.microsoft.com/office/powerpoint/2010/main" val="40406946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2">
            <a:extLst>
              <a:ext uri="{FF2B5EF4-FFF2-40B4-BE49-F238E27FC236}">
                <a16:creationId xmlns:a16="http://schemas.microsoft.com/office/drawing/2014/main" xmlns="" id="{BC121A34-0222-434E-B474-F993EAD17634}"/>
              </a:ext>
            </a:extLst>
          </p:cNvPr>
          <p:cNvSpPr txBox="1">
            <a:spLocks noChangeArrowheads="1"/>
          </p:cNvSpPr>
          <p:nvPr/>
        </p:nvSpPr>
        <p:spPr bwMode="auto">
          <a:xfrm>
            <a:off x="152400" y="0"/>
            <a:ext cx="8329006"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400" dirty="0" smtClean="0">
                <a:solidFill>
                  <a:prstClr val="black"/>
                </a:solidFill>
                <a:latin typeface="Gill Sans MT" panose="020B0502020104020203" pitchFamily="34" charset="0"/>
              </a:rPr>
              <a:t>Management Tools : Flood and drought</a:t>
            </a:r>
            <a:endParaRPr lang="en-US" altLang="th-TH" sz="2400" dirty="0">
              <a:solidFill>
                <a:prstClr val="black"/>
              </a:solidFill>
              <a:latin typeface="Gill Sans MT" panose="020B0502020104020203" pitchFamily="34" charset="0"/>
            </a:endParaRPr>
          </a:p>
        </p:txBody>
      </p:sp>
      <p:grpSp>
        <p:nvGrpSpPr>
          <p:cNvPr id="17" name="Group 16"/>
          <p:cNvGrpSpPr/>
          <p:nvPr/>
        </p:nvGrpSpPr>
        <p:grpSpPr>
          <a:xfrm>
            <a:off x="3792" y="613719"/>
            <a:ext cx="9140208" cy="46100"/>
            <a:chOff x="3792" y="756594"/>
            <a:chExt cx="9140208" cy="46100"/>
          </a:xfrm>
        </p:grpSpPr>
        <p:sp>
          <p:nvSpPr>
            <p:cNvPr id="18" name="TextBox 17"/>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9" name="TextBox 18"/>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0" name="TextBox 19"/>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1" name="TextBox 20"/>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2" name="TextBox 21"/>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3" name="TextBox 22"/>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24" name="Picture 1" descr="page1image1808544">
            <a:extLst>
              <a:ext uri="{FF2B5EF4-FFF2-40B4-BE49-F238E27FC236}">
                <a16:creationId xmlns:a16="http://schemas.microsoft.com/office/drawing/2014/main" xmlns=""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1406" y="15983"/>
            <a:ext cx="643456"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7639050" y="6306613"/>
            <a:ext cx="1509095"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a16="http://schemas.microsoft.com/office/drawing/2014/main" xmlns=""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11</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00840" y="811954"/>
            <a:ext cx="7928302" cy="3697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Pentagon 24">
            <a:extLst>
              <a:ext uri="{FF2B5EF4-FFF2-40B4-BE49-F238E27FC236}">
                <a16:creationId xmlns="" xmlns:a16="http://schemas.microsoft.com/office/drawing/2014/main" id="{A356F944-843C-0F48-BCA1-E145FF49DBEF}"/>
              </a:ext>
            </a:extLst>
          </p:cNvPr>
          <p:cNvSpPr/>
          <p:nvPr/>
        </p:nvSpPr>
        <p:spPr>
          <a:xfrm rot="5400000">
            <a:off x="4405375" y="2323547"/>
            <a:ext cx="609600" cy="4938165"/>
          </a:xfrm>
          <a:prstGeom prst="homePlate">
            <a:avLst>
              <a:gd name="adj" fmla="val 62000"/>
            </a:avLst>
          </a:prstGeom>
          <a:solidFill>
            <a:schemeClr val="tx2">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ตัวแทนเนื้อหา 2"/>
          <p:cNvSpPr txBox="1">
            <a:spLocks/>
          </p:cNvSpPr>
          <p:nvPr/>
        </p:nvSpPr>
        <p:spPr>
          <a:xfrm>
            <a:off x="3837707" y="4866666"/>
            <a:ext cx="2936231" cy="84833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1600" b="1" dirty="0" smtClean="0">
                <a:solidFill>
                  <a:srgbClr val="0070C0"/>
                </a:solidFill>
                <a:cs typeface="TH SarabunPSK" panose="020B0500040200020003" pitchFamily="34" charset="-34"/>
              </a:rPr>
              <a:t>Information / situation</a:t>
            </a:r>
            <a:endParaRPr lang="th-TH" sz="1600" b="1" dirty="0">
              <a:solidFill>
                <a:srgbClr val="0070C0"/>
              </a:solidFill>
              <a:cs typeface="TH SarabunPSK" panose="020B0500040200020003" pitchFamily="34" charset="-34"/>
            </a:endParaRPr>
          </a:p>
        </p:txBody>
      </p:sp>
      <p:sp>
        <p:nvSpPr>
          <p:cNvPr id="27" name="ตัวแทนเนื้อหา 2"/>
          <p:cNvSpPr txBox="1">
            <a:spLocks/>
          </p:cNvSpPr>
          <p:nvPr/>
        </p:nvSpPr>
        <p:spPr>
          <a:xfrm>
            <a:off x="1765499" y="5819859"/>
            <a:ext cx="2649738" cy="84833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1600" b="1" dirty="0" smtClean="0">
                <a:solidFill>
                  <a:srgbClr val="0070C0"/>
                </a:solidFill>
                <a:cs typeface="TH SarabunPSK" panose="020B0500040200020003" pitchFamily="34" charset="-34"/>
              </a:rPr>
              <a:t>Thailand flood and drought </a:t>
            </a:r>
            <a:r>
              <a:rPr lang="en-US" sz="1600" b="1" dirty="0">
                <a:solidFill>
                  <a:srgbClr val="0070C0"/>
                </a:solidFill>
                <a:cs typeface="TH SarabunPSK" panose="020B0500040200020003" pitchFamily="34" charset="-34"/>
              </a:rPr>
              <a:t>information system</a:t>
            </a:r>
            <a:endParaRPr lang="th-TH" sz="1600" b="1" dirty="0">
              <a:solidFill>
                <a:srgbClr val="0070C0"/>
              </a:solidFill>
              <a:cs typeface="TH SarabunPSK" panose="020B0500040200020003" pitchFamily="34" charset="-34"/>
            </a:endParaRPr>
          </a:p>
        </p:txBody>
      </p:sp>
      <p:sp>
        <p:nvSpPr>
          <p:cNvPr id="28" name="ตัวแทนเนื้อหา 2"/>
          <p:cNvSpPr txBox="1">
            <a:spLocks/>
          </p:cNvSpPr>
          <p:nvPr/>
        </p:nvSpPr>
        <p:spPr>
          <a:xfrm>
            <a:off x="5675956" y="6033817"/>
            <a:ext cx="2871985" cy="39113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1600" b="1" dirty="0" smtClean="0">
                <a:solidFill>
                  <a:srgbClr val="0070C0"/>
                </a:solidFill>
                <a:cs typeface="TH SarabunPSK" panose="020B0500040200020003" pitchFamily="34" charset="-34"/>
              </a:rPr>
              <a:t>Thailand </a:t>
            </a:r>
            <a:r>
              <a:rPr lang="en-US" sz="1600" b="1" dirty="0">
                <a:solidFill>
                  <a:srgbClr val="0070C0"/>
                </a:solidFill>
                <a:cs typeface="TH SarabunPSK" panose="020B0500040200020003" pitchFamily="34" charset="-34"/>
              </a:rPr>
              <a:t>early warning system</a:t>
            </a:r>
            <a:endParaRPr lang="th-TH" sz="1600" b="1" dirty="0">
              <a:solidFill>
                <a:srgbClr val="0070C0"/>
              </a:solidFill>
              <a:cs typeface="TH SarabunPSK" panose="020B0500040200020003" pitchFamily="34" charset="-34"/>
            </a:endParaRPr>
          </a:p>
        </p:txBody>
      </p:sp>
      <p:sp>
        <p:nvSpPr>
          <p:cNvPr id="29" name="Rectangle 28">
            <a:extLst>
              <a:ext uri="{FF2B5EF4-FFF2-40B4-BE49-F238E27FC236}">
                <a16:creationId xmlns="" xmlns:a16="http://schemas.microsoft.com/office/drawing/2014/main" id="{C01AFC3C-E5C8-2243-896A-36006BC82529}"/>
              </a:ext>
            </a:extLst>
          </p:cNvPr>
          <p:cNvSpPr/>
          <p:nvPr/>
        </p:nvSpPr>
        <p:spPr>
          <a:xfrm>
            <a:off x="381452" y="5796637"/>
            <a:ext cx="4038147" cy="71728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 xmlns:a16="http://schemas.microsoft.com/office/drawing/2014/main" id="{E5963C12-E701-884A-93B5-0CA01089B842}"/>
              </a:ext>
            </a:extLst>
          </p:cNvPr>
          <p:cNvSpPr/>
          <p:nvPr/>
        </p:nvSpPr>
        <p:spPr>
          <a:xfrm>
            <a:off x="4710176" y="5796636"/>
            <a:ext cx="4038147" cy="71728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entagon 30">
            <a:extLst>
              <a:ext uri="{FF2B5EF4-FFF2-40B4-BE49-F238E27FC236}">
                <a16:creationId xmlns="" xmlns:a16="http://schemas.microsoft.com/office/drawing/2014/main" id="{29B1DD4F-666F-2446-966D-AF9B8B28DAF8}"/>
              </a:ext>
            </a:extLst>
          </p:cNvPr>
          <p:cNvSpPr/>
          <p:nvPr/>
        </p:nvSpPr>
        <p:spPr>
          <a:xfrm rot="5400000">
            <a:off x="3080694" y="5034343"/>
            <a:ext cx="270296" cy="1403668"/>
          </a:xfrm>
          <a:prstGeom prst="homePlate">
            <a:avLst>
              <a:gd name="adj" fmla="val 62000"/>
            </a:avLst>
          </a:prstGeom>
          <a:solidFill>
            <a:schemeClr val="tx2">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a:extLst>
              <a:ext uri="{FF2B5EF4-FFF2-40B4-BE49-F238E27FC236}">
                <a16:creationId xmlns="" xmlns:a16="http://schemas.microsoft.com/office/drawing/2014/main" id="{139AD8A2-0206-5B43-A046-3B158D1107A3}"/>
              </a:ext>
            </a:extLst>
          </p:cNvPr>
          <p:cNvSpPr/>
          <p:nvPr/>
        </p:nvSpPr>
        <p:spPr>
          <a:xfrm rot="5400000">
            <a:off x="5915084" y="5031100"/>
            <a:ext cx="270296" cy="1403668"/>
          </a:xfrm>
          <a:prstGeom prst="homePlate">
            <a:avLst>
              <a:gd name="adj" fmla="val 62000"/>
            </a:avLst>
          </a:prstGeom>
          <a:solidFill>
            <a:schemeClr val="tx2">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 xmlns:a16="http://schemas.microsoft.com/office/drawing/2014/main" id="{E9A9EA52-1341-E445-89CA-F3BDD8F60F96}"/>
              </a:ext>
            </a:extLst>
          </p:cNvPr>
          <p:cNvSpPr/>
          <p:nvPr/>
        </p:nvSpPr>
        <p:spPr>
          <a:xfrm>
            <a:off x="2895600" y="4906970"/>
            <a:ext cx="3581400" cy="71728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 xmlns:a16="http://schemas.microsoft.com/office/drawing/2014/main" id="{51B4371D-5AA4-8D49-B7DC-94E34E11E4DB}"/>
              </a:ext>
            </a:extLst>
          </p:cNvPr>
          <p:cNvPicPr>
            <a:picLocks noChangeAspect="1"/>
          </p:cNvPicPr>
          <p:nvPr/>
        </p:nvPicPr>
        <p:blipFill>
          <a:blip r:embed="rId5"/>
          <a:stretch>
            <a:fillRect/>
          </a:stretch>
        </p:blipFill>
        <p:spPr>
          <a:xfrm>
            <a:off x="501840" y="5740964"/>
            <a:ext cx="1326960" cy="796176"/>
          </a:xfrm>
          <a:prstGeom prst="rect">
            <a:avLst/>
          </a:prstGeom>
        </p:spPr>
      </p:pic>
      <p:pic>
        <p:nvPicPr>
          <p:cNvPr id="35" name="Picture 34">
            <a:extLst>
              <a:ext uri="{FF2B5EF4-FFF2-40B4-BE49-F238E27FC236}">
                <a16:creationId xmlns="" xmlns:a16="http://schemas.microsoft.com/office/drawing/2014/main" id="{49665B83-C23D-4047-B5DE-4F8BD943A67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680126" y="5868082"/>
            <a:ext cx="1192015" cy="558757"/>
          </a:xfrm>
          <a:prstGeom prst="rect">
            <a:avLst/>
          </a:prstGeom>
        </p:spPr>
      </p:pic>
      <p:pic>
        <p:nvPicPr>
          <p:cNvPr id="36" name="Picture 35">
            <a:extLst>
              <a:ext uri="{FF2B5EF4-FFF2-40B4-BE49-F238E27FC236}">
                <a16:creationId xmlns="" xmlns:a16="http://schemas.microsoft.com/office/drawing/2014/main" id="{3EBDF238-AE80-D04E-B947-536555318600}"/>
              </a:ext>
            </a:extLst>
          </p:cNvPr>
          <p:cNvPicPr>
            <a:picLocks noChangeAspect="1"/>
          </p:cNvPicPr>
          <p:nvPr/>
        </p:nvPicPr>
        <p:blipFill>
          <a:blip r:embed="rId7"/>
          <a:stretch>
            <a:fillRect/>
          </a:stretch>
        </p:blipFill>
        <p:spPr>
          <a:xfrm>
            <a:off x="3121184" y="4957114"/>
            <a:ext cx="612616" cy="612616"/>
          </a:xfrm>
          <a:prstGeom prst="rect">
            <a:avLst/>
          </a:prstGeom>
        </p:spPr>
      </p:pic>
    </p:spTree>
    <p:extLst>
      <p:ext uri="{BB962C8B-B14F-4D97-AF65-F5344CB8AC3E}">
        <p14:creationId xmlns:p14="http://schemas.microsoft.com/office/powerpoint/2010/main" val="17155424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2">
            <a:extLst>
              <a:ext uri="{FF2B5EF4-FFF2-40B4-BE49-F238E27FC236}">
                <a16:creationId xmlns:a16="http://schemas.microsoft.com/office/drawing/2014/main" xmlns="" id="{BC121A34-0222-434E-B474-F993EAD17634}"/>
              </a:ext>
            </a:extLst>
          </p:cNvPr>
          <p:cNvSpPr txBox="1">
            <a:spLocks noChangeArrowheads="1"/>
          </p:cNvSpPr>
          <p:nvPr/>
        </p:nvSpPr>
        <p:spPr bwMode="auto">
          <a:xfrm>
            <a:off x="152400" y="0"/>
            <a:ext cx="8329006"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400" dirty="0" smtClean="0">
                <a:solidFill>
                  <a:prstClr val="black"/>
                </a:solidFill>
                <a:latin typeface="Gill Sans MT" panose="020B0502020104020203" pitchFamily="34" charset="0"/>
              </a:rPr>
              <a:t>Management Tools : Flood and drought</a:t>
            </a:r>
            <a:endParaRPr lang="en-US" altLang="th-TH" sz="2400" dirty="0">
              <a:solidFill>
                <a:prstClr val="black"/>
              </a:solidFill>
              <a:latin typeface="Gill Sans MT" panose="020B0502020104020203" pitchFamily="34" charset="0"/>
            </a:endParaRPr>
          </a:p>
        </p:txBody>
      </p:sp>
      <p:grpSp>
        <p:nvGrpSpPr>
          <p:cNvPr id="17" name="Group 16"/>
          <p:cNvGrpSpPr/>
          <p:nvPr/>
        </p:nvGrpSpPr>
        <p:grpSpPr>
          <a:xfrm>
            <a:off x="3792" y="613719"/>
            <a:ext cx="9140208" cy="46100"/>
            <a:chOff x="3792" y="756594"/>
            <a:chExt cx="9140208" cy="46100"/>
          </a:xfrm>
        </p:grpSpPr>
        <p:sp>
          <p:nvSpPr>
            <p:cNvPr id="18" name="TextBox 17"/>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9" name="TextBox 18"/>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0" name="TextBox 19"/>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1" name="TextBox 20"/>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2" name="TextBox 21"/>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3" name="TextBox 22"/>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24" name="Picture 1" descr="page1image1808544">
            <a:extLst>
              <a:ext uri="{FF2B5EF4-FFF2-40B4-BE49-F238E27FC236}">
                <a16:creationId xmlns:a16="http://schemas.microsoft.com/office/drawing/2014/main" xmlns=""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1406" y="15983"/>
            <a:ext cx="643456"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7639050" y="6306613"/>
            <a:ext cx="1509095"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a16="http://schemas.microsoft.com/office/drawing/2014/main" xmlns=""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12</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pic>
        <p:nvPicPr>
          <p:cNvPr id="4098" name="Picture 2" descr="C:\ONWR\NWMC\2018.05.30 ไปเกาหลี\31may2018\IMG_8534.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12226" t="21923"/>
          <a:stretch/>
        </p:blipFill>
        <p:spPr bwMode="auto">
          <a:xfrm>
            <a:off x="153716" y="980728"/>
            <a:ext cx="3454134" cy="230425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ONWR\NWMC\2018.05.30 ไปเกาหลี\31may2018\IMG_8503.JP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t="37265" b="4860"/>
          <a:stretch/>
        </p:blipFill>
        <p:spPr bwMode="auto">
          <a:xfrm>
            <a:off x="3713420" y="980728"/>
            <a:ext cx="5308821" cy="2304256"/>
          </a:xfrm>
          <a:prstGeom prst="rect">
            <a:avLst/>
          </a:prstGeom>
          <a:noFill/>
          <a:extLst>
            <a:ext uri="{909E8E84-426E-40DD-AFC4-6F175D3DCCD1}">
              <a14:hiddenFill xmlns:a14="http://schemas.microsoft.com/office/drawing/2010/main">
                <a:solidFill>
                  <a:srgbClr val="FFFFFF"/>
                </a:solidFill>
              </a14:hiddenFill>
            </a:ext>
          </a:extLst>
        </p:spPr>
      </p:pic>
      <p:sp>
        <p:nvSpPr>
          <p:cNvPr id="37" name="Pentagon 36">
            <a:extLst>
              <a:ext uri="{FF2B5EF4-FFF2-40B4-BE49-F238E27FC236}">
                <a16:creationId xmlns="" xmlns:a16="http://schemas.microsoft.com/office/drawing/2014/main" id="{A356F944-843C-0F48-BCA1-E145FF49DBEF}"/>
              </a:ext>
            </a:extLst>
          </p:cNvPr>
          <p:cNvSpPr/>
          <p:nvPr/>
        </p:nvSpPr>
        <p:spPr>
          <a:xfrm rot="5400000">
            <a:off x="4256911" y="1056045"/>
            <a:ext cx="609600" cy="4938165"/>
          </a:xfrm>
          <a:prstGeom prst="homePlate">
            <a:avLst>
              <a:gd name="adj" fmla="val 62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 xmlns:a16="http://schemas.microsoft.com/office/drawing/2014/main" id="{AB927936-1EB8-6A4D-AFC7-B93548A0CA0E}"/>
              </a:ext>
            </a:extLst>
          </p:cNvPr>
          <p:cNvSpPr/>
          <p:nvPr/>
        </p:nvSpPr>
        <p:spPr>
          <a:xfrm>
            <a:off x="827584" y="4277071"/>
            <a:ext cx="7533829" cy="167220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1" name="Rectangle 40">
            <a:extLst>
              <a:ext uri="{FF2B5EF4-FFF2-40B4-BE49-F238E27FC236}">
                <a16:creationId xmlns="" xmlns:a16="http://schemas.microsoft.com/office/drawing/2014/main" id="{456E2B4C-A571-BC4A-AFD1-DE5403CCE570}"/>
              </a:ext>
            </a:extLst>
          </p:cNvPr>
          <p:cNvSpPr/>
          <p:nvPr/>
        </p:nvSpPr>
        <p:spPr>
          <a:xfrm>
            <a:off x="966145" y="4427023"/>
            <a:ext cx="7191134" cy="1477328"/>
          </a:xfrm>
          <a:prstGeom prst="rect">
            <a:avLst/>
          </a:prstGeom>
        </p:spPr>
        <p:txBody>
          <a:bodyPr wrap="square">
            <a:spAutoFit/>
          </a:bodyPr>
          <a:lstStyle/>
          <a:p>
            <a:pPr algn="thaiDist"/>
            <a:r>
              <a:rPr lang="en-US" sz="1800" dirty="0">
                <a:solidFill>
                  <a:srgbClr val="555555"/>
                </a:solidFill>
              </a:rPr>
              <a:t>	Secretary </a:t>
            </a:r>
            <a:r>
              <a:rPr lang="en-US" sz="1800" dirty="0" smtClean="0">
                <a:solidFill>
                  <a:srgbClr val="555555"/>
                </a:solidFill>
              </a:rPr>
              <a:t>– General of ONWR is a keynote </a:t>
            </a:r>
            <a:r>
              <a:rPr lang="en-US" sz="1800" dirty="0">
                <a:solidFill>
                  <a:srgbClr val="555555"/>
                </a:solidFill>
              </a:rPr>
              <a:t>speaker for the 2018 International Drought </a:t>
            </a:r>
            <a:r>
              <a:rPr lang="en-US" sz="1800" dirty="0" smtClean="0">
                <a:solidFill>
                  <a:srgbClr val="555555"/>
                </a:solidFill>
              </a:rPr>
              <a:t>Forum. Outcome of this </a:t>
            </a:r>
            <a:r>
              <a:rPr lang="en-US" sz="1800" dirty="0">
                <a:solidFill>
                  <a:srgbClr val="555555"/>
                </a:solidFill>
              </a:rPr>
              <a:t>event is </a:t>
            </a:r>
            <a:r>
              <a:rPr lang="en-US" sz="1800" dirty="0" smtClean="0">
                <a:solidFill>
                  <a:srgbClr val="555555"/>
                </a:solidFill>
              </a:rPr>
              <a:t>sharing the </a:t>
            </a:r>
            <a:r>
              <a:rPr lang="en-US" sz="1800" dirty="0">
                <a:solidFill>
                  <a:srgbClr val="555555"/>
                </a:solidFill>
              </a:rPr>
              <a:t>practical and </a:t>
            </a:r>
            <a:r>
              <a:rPr lang="en-US" sz="1800" dirty="0" smtClean="0">
                <a:solidFill>
                  <a:srgbClr val="555555"/>
                </a:solidFill>
              </a:rPr>
              <a:t>insightful knowledges</a:t>
            </a:r>
            <a:r>
              <a:rPr lang="en-US" sz="1800" dirty="0">
                <a:solidFill>
                  <a:srgbClr val="555555"/>
                </a:solidFill>
              </a:rPr>
              <a:t>, </a:t>
            </a:r>
            <a:r>
              <a:rPr lang="en-US" sz="1800" dirty="0" smtClean="0">
                <a:solidFill>
                  <a:srgbClr val="555555"/>
                </a:solidFill>
              </a:rPr>
              <a:t>our experiences</a:t>
            </a:r>
            <a:r>
              <a:rPr lang="en-US" sz="1800" dirty="0">
                <a:solidFill>
                  <a:srgbClr val="555555"/>
                </a:solidFill>
              </a:rPr>
              <a:t>, and networks in solving drought related issues. Under the </a:t>
            </a:r>
            <a:r>
              <a:rPr lang="en-US" sz="1800" dirty="0" smtClean="0">
                <a:solidFill>
                  <a:srgbClr val="555555"/>
                </a:solidFill>
              </a:rPr>
              <a:t>main theme </a:t>
            </a:r>
            <a:r>
              <a:rPr lang="en-US" sz="1800" dirty="0">
                <a:solidFill>
                  <a:srgbClr val="555555"/>
                </a:solidFill>
              </a:rPr>
              <a:t>“How to overcome drought problems through international cooperation</a:t>
            </a:r>
            <a:r>
              <a:rPr lang="en-US" sz="1800" dirty="0" smtClean="0">
                <a:solidFill>
                  <a:srgbClr val="555555"/>
                </a:solidFill>
              </a:rPr>
              <a:t>”</a:t>
            </a:r>
            <a:endParaRPr lang="en-US" sz="1800" dirty="0">
              <a:solidFill>
                <a:srgbClr val="555555"/>
              </a:solidFill>
            </a:endParaRPr>
          </a:p>
        </p:txBody>
      </p:sp>
      <p:sp>
        <p:nvSpPr>
          <p:cNvPr id="42" name="TextBox 41">
            <a:extLst>
              <a:ext uri="{FF2B5EF4-FFF2-40B4-BE49-F238E27FC236}">
                <a16:creationId xmlns="" xmlns:a16="http://schemas.microsoft.com/office/drawing/2014/main" id="{32E06AAA-537B-6E4A-AE42-689E59EAF6BC}"/>
              </a:ext>
            </a:extLst>
          </p:cNvPr>
          <p:cNvSpPr txBox="1"/>
          <p:nvPr/>
        </p:nvSpPr>
        <p:spPr>
          <a:xfrm>
            <a:off x="878050" y="3892986"/>
            <a:ext cx="6208775" cy="400110"/>
          </a:xfrm>
          <a:prstGeom prst="rect">
            <a:avLst/>
          </a:prstGeom>
          <a:noFill/>
        </p:spPr>
        <p:txBody>
          <a:bodyPr wrap="square" rtlCol="0">
            <a:spAutoFit/>
          </a:bodyPr>
          <a:lstStyle/>
          <a:p>
            <a:r>
              <a:rPr lang="en-US" sz="2000" b="1" dirty="0">
                <a:solidFill>
                  <a:prstClr val="black"/>
                </a:solidFill>
              </a:rPr>
              <a:t>31</a:t>
            </a:r>
            <a:r>
              <a:rPr lang="en-US" sz="2000" b="1" baseline="30000" dirty="0">
                <a:solidFill>
                  <a:prstClr val="black"/>
                </a:solidFill>
              </a:rPr>
              <a:t>st</a:t>
            </a:r>
            <a:r>
              <a:rPr lang="en-US" sz="2000" b="1" dirty="0">
                <a:solidFill>
                  <a:prstClr val="black"/>
                </a:solidFill>
              </a:rPr>
              <a:t>  May  2018 ,</a:t>
            </a:r>
            <a:r>
              <a:rPr lang="en-US" sz="2000" b="1" dirty="0" smtClean="0">
                <a:solidFill>
                  <a:prstClr val="black"/>
                </a:solidFill>
              </a:rPr>
              <a:t> </a:t>
            </a:r>
            <a:r>
              <a:rPr lang="en-US" sz="2000" b="1" dirty="0">
                <a:solidFill>
                  <a:prstClr val="black"/>
                </a:solidFill>
              </a:rPr>
              <a:t>Daejeon, Republic of Korea</a:t>
            </a:r>
          </a:p>
        </p:txBody>
      </p:sp>
    </p:spTree>
    <p:extLst>
      <p:ext uri="{BB962C8B-B14F-4D97-AF65-F5344CB8AC3E}">
        <p14:creationId xmlns:p14="http://schemas.microsoft.com/office/powerpoint/2010/main" val="22504896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iagonal Stripe 2"/>
          <p:cNvSpPr/>
          <p:nvPr/>
        </p:nvSpPr>
        <p:spPr>
          <a:xfrm flipV="1">
            <a:off x="-22301" y="6191193"/>
            <a:ext cx="8286750" cy="666808"/>
          </a:xfrm>
          <a:custGeom>
            <a:avLst/>
            <a:gdLst>
              <a:gd name="connsiteX0" fmla="*/ 0 w 5398767"/>
              <a:gd name="connsiteY0" fmla="*/ 1862601 h 3725202"/>
              <a:gd name="connsiteX1" fmla="*/ 2699384 w 5398767"/>
              <a:gd name="connsiteY1" fmla="*/ 0 h 3725202"/>
              <a:gd name="connsiteX2" fmla="*/ 5398767 w 5398767"/>
              <a:gd name="connsiteY2" fmla="*/ 0 h 3725202"/>
              <a:gd name="connsiteX3" fmla="*/ 0 w 5398767"/>
              <a:gd name="connsiteY3" fmla="*/ 3725202 h 3725202"/>
              <a:gd name="connsiteX4" fmla="*/ 0 w 5398767"/>
              <a:gd name="connsiteY4" fmla="*/ 1862601 h 3725202"/>
              <a:gd name="connsiteX0" fmla="*/ 0 w 8052757"/>
              <a:gd name="connsiteY0" fmla="*/ 1929508 h 3792109"/>
              <a:gd name="connsiteX1" fmla="*/ 2699384 w 8052757"/>
              <a:gd name="connsiteY1" fmla="*/ 66907 h 3792109"/>
              <a:gd name="connsiteX2" fmla="*/ 8052757 w 8052757"/>
              <a:gd name="connsiteY2" fmla="*/ 0 h 3792109"/>
              <a:gd name="connsiteX3" fmla="*/ 0 w 8052757"/>
              <a:gd name="connsiteY3" fmla="*/ 3792109 h 3792109"/>
              <a:gd name="connsiteX4" fmla="*/ 0 w 8052757"/>
              <a:gd name="connsiteY4" fmla="*/ 1929508 h 3792109"/>
              <a:gd name="connsiteX0" fmla="*/ 0 w 8052757"/>
              <a:gd name="connsiteY0" fmla="*/ 0 h 4271264"/>
              <a:gd name="connsiteX1" fmla="*/ 2699384 w 8052757"/>
              <a:gd name="connsiteY1" fmla="*/ 546062 h 4271264"/>
              <a:gd name="connsiteX2" fmla="*/ 8052757 w 8052757"/>
              <a:gd name="connsiteY2" fmla="*/ 479155 h 4271264"/>
              <a:gd name="connsiteX3" fmla="*/ 0 w 8052757"/>
              <a:gd name="connsiteY3" fmla="*/ 4271264 h 4271264"/>
              <a:gd name="connsiteX4" fmla="*/ 0 w 8052757"/>
              <a:gd name="connsiteY4" fmla="*/ 0 h 4271264"/>
              <a:gd name="connsiteX0" fmla="*/ 0 w 8052757"/>
              <a:gd name="connsiteY0" fmla="*/ 0 h 1586985"/>
              <a:gd name="connsiteX1" fmla="*/ 2699384 w 8052757"/>
              <a:gd name="connsiteY1" fmla="*/ 546062 h 1586985"/>
              <a:gd name="connsiteX2" fmla="*/ 8052757 w 8052757"/>
              <a:gd name="connsiteY2" fmla="*/ 479155 h 1586985"/>
              <a:gd name="connsiteX3" fmla="*/ 0 w 8052757"/>
              <a:gd name="connsiteY3" fmla="*/ 1586985 h 1586985"/>
              <a:gd name="connsiteX4" fmla="*/ 0 w 8052757"/>
              <a:gd name="connsiteY4" fmla="*/ 0 h 1586985"/>
              <a:gd name="connsiteX0" fmla="*/ 0 w 9730415"/>
              <a:gd name="connsiteY0" fmla="*/ 0 h 1586985"/>
              <a:gd name="connsiteX1" fmla="*/ 2699384 w 9730415"/>
              <a:gd name="connsiteY1" fmla="*/ 546062 h 1586985"/>
              <a:gd name="connsiteX2" fmla="*/ 9730415 w 9730415"/>
              <a:gd name="connsiteY2" fmla="*/ 6452 h 1586985"/>
              <a:gd name="connsiteX3" fmla="*/ 0 w 9730415"/>
              <a:gd name="connsiteY3" fmla="*/ 1586985 h 1586985"/>
              <a:gd name="connsiteX4" fmla="*/ 0 w 9730415"/>
              <a:gd name="connsiteY4" fmla="*/ 0 h 1586985"/>
              <a:gd name="connsiteX0" fmla="*/ 0 w 9730415"/>
              <a:gd name="connsiteY0" fmla="*/ 0 h 1586985"/>
              <a:gd name="connsiteX1" fmla="*/ 9678441 w 9730415"/>
              <a:gd name="connsiteY1" fmla="*/ 5829 h 1586985"/>
              <a:gd name="connsiteX2" fmla="*/ 9730415 w 9730415"/>
              <a:gd name="connsiteY2" fmla="*/ 6452 h 1586985"/>
              <a:gd name="connsiteX3" fmla="*/ 0 w 9730415"/>
              <a:gd name="connsiteY3" fmla="*/ 1586985 h 1586985"/>
              <a:gd name="connsiteX4" fmla="*/ 0 w 9730415"/>
              <a:gd name="connsiteY4" fmla="*/ 0 h 1586985"/>
              <a:gd name="connsiteX0" fmla="*/ 0 w 9730415"/>
              <a:gd name="connsiteY0" fmla="*/ 0 h 590931"/>
              <a:gd name="connsiteX1" fmla="*/ 9678441 w 9730415"/>
              <a:gd name="connsiteY1" fmla="*/ 5829 h 590931"/>
              <a:gd name="connsiteX2" fmla="*/ 9730415 w 9730415"/>
              <a:gd name="connsiteY2" fmla="*/ 6452 h 590931"/>
              <a:gd name="connsiteX3" fmla="*/ 22369 w 9730415"/>
              <a:gd name="connsiteY3" fmla="*/ 590931 h 590931"/>
              <a:gd name="connsiteX4" fmla="*/ 0 w 9730415"/>
              <a:gd name="connsiteY4" fmla="*/ 0 h 590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0415" h="590931">
                <a:moveTo>
                  <a:pt x="0" y="0"/>
                </a:moveTo>
                <a:lnTo>
                  <a:pt x="9678441" y="5829"/>
                </a:lnTo>
                <a:lnTo>
                  <a:pt x="9730415" y="6452"/>
                </a:lnTo>
                <a:lnTo>
                  <a:pt x="22369" y="59093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black"/>
              </a:solidFill>
            </a:endParaRPr>
          </a:p>
        </p:txBody>
      </p:sp>
      <p:sp>
        <p:nvSpPr>
          <p:cNvPr id="41" name="Right Triangle 4"/>
          <p:cNvSpPr/>
          <p:nvPr/>
        </p:nvSpPr>
        <p:spPr>
          <a:xfrm flipH="1">
            <a:off x="2140562" y="6368149"/>
            <a:ext cx="7022488" cy="513966"/>
          </a:xfrm>
          <a:custGeom>
            <a:avLst/>
            <a:gdLst>
              <a:gd name="connsiteX0" fmla="*/ 0 w 6825343"/>
              <a:gd name="connsiteY0" fmla="*/ 1797405 h 1797405"/>
              <a:gd name="connsiteX1" fmla="*/ 0 w 6825343"/>
              <a:gd name="connsiteY1" fmla="*/ 0 h 1797405"/>
              <a:gd name="connsiteX2" fmla="*/ 6825343 w 6825343"/>
              <a:gd name="connsiteY2" fmla="*/ 1797405 h 1797405"/>
              <a:gd name="connsiteX3" fmla="*/ 0 w 6825343"/>
              <a:gd name="connsiteY3" fmla="*/ 1797405 h 1797405"/>
              <a:gd name="connsiteX0" fmla="*/ 0 w 6846608"/>
              <a:gd name="connsiteY0" fmla="*/ 2818130 h 2818130"/>
              <a:gd name="connsiteX1" fmla="*/ 21265 w 6846608"/>
              <a:gd name="connsiteY1" fmla="*/ 0 h 2818130"/>
              <a:gd name="connsiteX2" fmla="*/ 6846608 w 6846608"/>
              <a:gd name="connsiteY2" fmla="*/ 1797405 h 2818130"/>
              <a:gd name="connsiteX3" fmla="*/ 0 w 6846608"/>
              <a:gd name="connsiteY3" fmla="*/ 2818130 h 2818130"/>
              <a:gd name="connsiteX0" fmla="*/ 42530 w 6889138"/>
              <a:gd name="connsiteY0" fmla="*/ 3115841 h 3115841"/>
              <a:gd name="connsiteX1" fmla="*/ 0 w 6889138"/>
              <a:gd name="connsiteY1" fmla="*/ 0 h 3115841"/>
              <a:gd name="connsiteX2" fmla="*/ 6889138 w 6889138"/>
              <a:gd name="connsiteY2" fmla="*/ 2095116 h 3115841"/>
              <a:gd name="connsiteX3" fmla="*/ 42530 w 6889138"/>
              <a:gd name="connsiteY3" fmla="*/ 3115841 h 3115841"/>
              <a:gd name="connsiteX0" fmla="*/ 0 w 6903758"/>
              <a:gd name="connsiteY0" fmla="*/ 1572791 h 2095116"/>
              <a:gd name="connsiteX1" fmla="*/ 14620 w 6903758"/>
              <a:gd name="connsiteY1" fmla="*/ 0 h 2095116"/>
              <a:gd name="connsiteX2" fmla="*/ 6903758 w 6903758"/>
              <a:gd name="connsiteY2" fmla="*/ 2095116 h 2095116"/>
              <a:gd name="connsiteX3" fmla="*/ 0 w 6903758"/>
              <a:gd name="connsiteY3" fmla="*/ 1572791 h 2095116"/>
              <a:gd name="connsiteX0" fmla="*/ 0 w 6903758"/>
              <a:gd name="connsiteY0" fmla="*/ 1629941 h 2095116"/>
              <a:gd name="connsiteX1" fmla="*/ 14620 w 6903758"/>
              <a:gd name="connsiteY1" fmla="*/ 0 h 2095116"/>
              <a:gd name="connsiteX2" fmla="*/ 6903758 w 6903758"/>
              <a:gd name="connsiteY2" fmla="*/ 2095116 h 2095116"/>
              <a:gd name="connsiteX3" fmla="*/ 0 w 6903758"/>
              <a:gd name="connsiteY3" fmla="*/ 1629941 h 2095116"/>
              <a:gd name="connsiteX0" fmla="*/ 0 w 7018058"/>
              <a:gd name="connsiteY0" fmla="*/ 1629941 h 1637916"/>
              <a:gd name="connsiteX1" fmla="*/ 14620 w 7018058"/>
              <a:gd name="connsiteY1" fmla="*/ 0 h 1637916"/>
              <a:gd name="connsiteX2" fmla="*/ 7018058 w 7018058"/>
              <a:gd name="connsiteY2" fmla="*/ 1637916 h 1637916"/>
              <a:gd name="connsiteX3" fmla="*/ 0 w 7018058"/>
              <a:gd name="connsiteY3" fmla="*/ 1629941 h 1637916"/>
              <a:gd name="connsiteX0" fmla="*/ 4430 w 7022488"/>
              <a:gd name="connsiteY0" fmla="*/ 505991 h 513966"/>
              <a:gd name="connsiteX1" fmla="*/ 0 w 7022488"/>
              <a:gd name="connsiteY1" fmla="*/ 0 h 513966"/>
              <a:gd name="connsiteX2" fmla="*/ 7022488 w 7022488"/>
              <a:gd name="connsiteY2" fmla="*/ 513966 h 513966"/>
              <a:gd name="connsiteX3" fmla="*/ 4430 w 7022488"/>
              <a:gd name="connsiteY3" fmla="*/ 505991 h 513966"/>
            </a:gdLst>
            <a:ahLst/>
            <a:cxnLst>
              <a:cxn ang="0">
                <a:pos x="connsiteX0" y="connsiteY0"/>
              </a:cxn>
              <a:cxn ang="0">
                <a:pos x="connsiteX1" y="connsiteY1"/>
              </a:cxn>
              <a:cxn ang="0">
                <a:pos x="connsiteX2" y="connsiteY2"/>
              </a:cxn>
              <a:cxn ang="0">
                <a:pos x="connsiteX3" y="connsiteY3"/>
              </a:cxn>
            </a:cxnLst>
            <a:rect l="l" t="t" r="r" b="b"/>
            <a:pathLst>
              <a:path w="7022488" h="513966">
                <a:moveTo>
                  <a:pt x="4430" y="505991"/>
                </a:moveTo>
                <a:cubicBezTo>
                  <a:pt x="2953" y="337327"/>
                  <a:pt x="1477" y="168664"/>
                  <a:pt x="0" y="0"/>
                </a:cubicBezTo>
                <a:lnTo>
                  <a:pt x="7022488" y="513966"/>
                </a:lnTo>
                <a:lnTo>
                  <a:pt x="4430" y="505991"/>
                </a:lnTo>
                <a:close/>
              </a:path>
            </a:pathLst>
          </a:custGeom>
          <a:solidFill>
            <a:srgbClr val="73E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pic>
        <p:nvPicPr>
          <p:cNvPr id="6" name="Picture 3" descr="C:\ONWR\NWMC\Template_logo\NEW\logo สทนช.gif">
            <a:extLst>
              <a:ext uri="{FF2B5EF4-FFF2-40B4-BE49-F238E27FC236}">
                <a16:creationId xmlns:a16="http://schemas.microsoft.com/office/drawing/2014/main" xmlns="" id="{0D8CBE7F-05D2-3B48-9652-98A819CF62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1447800"/>
            <a:ext cx="2286000" cy="22981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xmlns="" id="{82233C0E-78B0-A14A-9A53-9880CC80485D}"/>
              </a:ext>
            </a:extLst>
          </p:cNvPr>
          <p:cNvPicPr>
            <a:picLocks noChangeAspect="1"/>
          </p:cNvPicPr>
          <p:nvPr/>
        </p:nvPicPr>
        <p:blipFill rotWithShape="1">
          <a:blip r:embed="rId4"/>
          <a:srcRect t="5148" b="30000"/>
          <a:stretch/>
        </p:blipFill>
        <p:spPr>
          <a:xfrm>
            <a:off x="19051" y="69607"/>
            <a:ext cx="9143999" cy="4799553"/>
          </a:xfrm>
          <a:prstGeom prst="rect">
            <a:avLst/>
          </a:prstGeom>
        </p:spPr>
      </p:pic>
      <p:sp>
        <p:nvSpPr>
          <p:cNvPr id="24" name="ตัวแทนเนื้อหา 2"/>
          <p:cNvSpPr txBox="1">
            <a:spLocks/>
          </p:cNvSpPr>
          <p:nvPr/>
        </p:nvSpPr>
        <p:spPr>
          <a:xfrm>
            <a:off x="2260290" y="4941168"/>
            <a:ext cx="4661520" cy="84833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4800" b="1" dirty="0">
                <a:solidFill>
                  <a:prstClr val="black">
                    <a:lumMod val="75000"/>
                    <a:lumOff val="25000"/>
                  </a:prstClr>
                </a:solidFill>
                <a:latin typeface="Gill Sans MT" panose="020B0502020104020203" pitchFamily="34" charset="0"/>
                <a:cs typeface="TH SarabunPSK" panose="020B0500040200020003" pitchFamily="34" charset="-34"/>
              </a:rPr>
              <a:t>Thank you</a:t>
            </a:r>
            <a:endParaRPr lang="th-TH" sz="4800" b="1" dirty="0">
              <a:solidFill>
                <a:prstClr val="black">
                  <a:lumMod val="75000"/>
                  <a:lumOff val="25000"/>
                </a:prstClr>
              </a:solidFill>
              <a:latin typeface="Gill Sans MT" panose="020B0502020104020203" pitchFamily="34" charset="0"/>
              <a:cs typeface="TH SarabunPSK" panose="020B0500040200020003" pitchFamily="34" charset="-34"/>
            </a:endParaRPr>
          </a:p>
        </p:txBody>
      </p:sp>
      <p:pic>
        <p:nvPicPr>
          <p:cNvPr id="8" name="Picture 2"/>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3521" b="100000" l="0" r="100000"/>
                    </a14:imgEffect>
                  </a14:imgLayer>
                </a14:imgProps>
              </a:ext>
              <a:ext uri="{28A0092B-C50C-407E-A947-70E740481C1C}">
                <a14:useLocalDpi xmlns:a14="http://schemas.microsoft.com/office/drawing/2010/main" val="0"/>
              </a:ext>
            </a:extLst>
          </a:blip>
          <a:srcRect l="4448" r="-1"/>
          <a:stretch/>
        </p:blipFill>
        <p:spPr bwMode="auto">
          <a:xfrm>
            <a:off x="8728515" y="5853326"/>
            <a:ext cx="304573" cy="274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417372" y="5820936"/>
            <a:ext cx="2249757" cy="307777"/>
          </a:xfrm>
          <a:prstGeom prst="rect">
            <a:avLst/>
          </a:prstGeom>
          <a:noFill/>
        </p:spPr>
        <p:txBody>
          <a:bodyPr wrap="square" rtlCol="0">
            <a:spAutoFit/>
          </a:bodyPr>
          <a:lstStyle/>
          <a:p>
            <a:pPr algn="r"/>
            <a:r>
              <a:rPr lang="en-US" sz="1400" dirty="0">
                <a:solidFill>
                  <a:prstClr val="black"/>
                </a:solidFill>
              </a:rPr>
              <a:t>http://www.onwr.go.th/</a:t>
            </a:r>
            <a:endParaRPr lang="en-US" sz="1400" b="1" dirty="0">
              <a:solidFill>
                <a:prstClr val="black"/>
              </a:solidFill>
            </a:endParaRPr>
          </a:p>
        </p:txBody>
      </p:sp>
      <p:sp>
        <p:nvSpPr>
          <p:cNvPr id="10" name="TextBox 9"/>
          <p:cNvSpPr txBox="1"/>
          <p:nvPr/>
        </p:nvSpPr>
        <p:spPr>
          <a:xfrm>
            <a:off x="5097814" y="6200228"/>
            <a:ext cx="3596277" cy="307777"/>
          </a:xfrm>
          <a:prstGeom prst="rect">
            <a:avLst/>
          </a:prstGeom>
          <a:noFill/>
        </p:spPr>
        <p:txBody>
          <a:bodyPr wrap="square" rtlCol="0">
            <a:spAutoFit/>
          </a:bodyPr>
          <a:lstStyle/>
          <a:p>
            <a:pPr algn="r"/>
            <a:r>
              <a:rPr lang="en-US" sz="1400" dirty="0">
                <a:solidFill>
                  <a:prstClr val="black"/>
                </a:solidFill>
              </a:rPr>
              <a:t>http://daily-report.onwr.go.th/thaiwater30/</a:t>
            </a:r>
          </a:p>
        </p:txBody>
      </p:sp>
      <p:pic>
        <p:nvPicPr>
          <p:cNvPr id="2050" name="Picture 2" descr="à¸à¸¥à¸à¸²à¸£à¸à¹à¸à¸«à¸²à¸£à¸¹à¸à¸ à¸²à¸à¸ªà¸³à¸«à¸£à¸±à¸ icon websi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67129" y="6191251"/>
            <a:ext cx="365760" cy="36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3264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2">
            <a:extLst>
              <a:ext uri="{FF2B5EF4-FFF2-40B4-BE49-F238E27FC236}">
                <a16:creationId xmlns:a16="http://schemas.microsoft.com/office/drawing/2014/main" xmlns="" id="{BC121A34-0222-434E-B474-F993EAD17634}"/>
              </a:ext>
            </a:extLst>
          </p:cNvPr>
          <p:cNvSpPr txBox="1">
            <a:spLocks noChangeArrowheads="1"/>
          </p:cNvSpPr>
          <p:nvPr/>
        </p:nvSpPr>
        <p:spPr bwMode="auto">
          <a:xfrm>
            <a:off x="117426" y="18973"/>
            <a:ext cx="8569374" cy="644807"/>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800" dirty="0" smtClean="0">
                <a:solidFill>
                  <a:prstClr val="black"/>
                </a:solidFill>
                <a:latin typeface="Gill Sans MT" panose="020B0502020104020203" pitchFamily="34" charset="0"/>
              </a:rPr>
              <a:t>Past experience : Extreme Flood</a:t>
            </a:r>
            <a:r>
              <a:rPr lang="en-US" altLang="th-TH" sz="2800" dirty="0">
                <a:solidFill>
                  <a:prstClr val="black"/>
                </a:solidFill>
                <a:latin typeface="Gill Sans MT" panose="020B0502020104020203" pitchFamily="34" charset="0"/>
              </a:rPr>
              <a:t> </a:t>
            </a:r>
            <a:r>
              <a:rPr lang="en-US" altLang="th-TH" sz="2800" dirty="0" smtClean="0">
                <a:solidFill>
                  <a:prstClr val="black"/>
                </a:solidFill>
                <a:latin typeface="Gill Sans MT" panose="020B0502020104020203" pitchFamily="34" charset="0"/>
              </a:rPr>
              <a:t>and Drought</a:t>
            </a:r>
            <a:endParaRPr lang="en-US" altLang="th-TH" sz="2800" dirty="0">
              <a:solidFill>
                <a:prstClr val="black"/>
              </a:solidFill>
              <a:latin typeface="Gill Sans MT" panose="020B0502020104020203" pitchFamily="34" charset="0"/>
            </a:endParaRPr>
          </a:p>
        </p:txBody>
      </p:sp>
      <p:grpSp>
        <p:nvGrpSpPr>
          <p:cNvPr id="30" name="Group 29"/>
          <p:cNvGrpSpPr/>
          <p:nvPr/>
        </p:nvGrpSpPr>
        <p:grpSpPr>
          <a:xfrm>
            <a:off x="3792" y="613719"/>
            <a:ext cx="9140208" cy="46100"/>
            <a:chOff x="3792" y="756594"/>
            <a:chExt cx="9140208" cy="46100"/>
          </a:xfrm>
        </p:grpSpPr>
        <p:sp>
          <p:nvSpPr>
            <p:cNvPr id="31" name="TextBox 30"/>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2" name="TextBox 31"/>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3" name="TextBox 32"/>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4" name="TextBox 33"/>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5" name="TextBox 34"/>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6" name="TextBox 35"/>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37" name="Picture 1" descr="page1image1808544">
            <a:extLst>
              <a:ext uri="{FF2B5EF4-FFF2-40B4-BE49-F238E27FC236}">
                <a16:creationId xmlns:a16="http://schemas.microsoft.com/office/drawing/2014/main" xmlns="" id="{BA2DCC22-99E3-1940-A32E-F117F13C14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1406" y="15983"/>
            <a:ext cx="643456"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7639050" y="6306613"/>
            <a:ext cx="1509095" cy="596266"/>
            <a:chOff x="7639050" y="6306613"/>
            <a:chExt cx="1509095" cy="596266"/>
          </a:xfrm>
        </p:grpSpPr>
        <p:sp>
          <p:nvSpPr>
            <p:cNvPr id="39"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0" name="Slide Number Placeholder 3">
              <a:extLst>
                <a:ext uri="{FF2B5EF4-FFF2-40B4-BE49-F238E27FC236}">
                  <a16:creationId xmlns:a16="http://schemas.microsoft.com/office/drawing/2014/main" xmlns=""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2</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pic>
        <p:nvPicPr>
          <p:cNvPr id="42" name="Picture 4" descr="à¸à¸¥à¸à¸²à¸£à¸à¹à¸à¸«à¸²à¸£à¸¹à¸à¸ à¸²à¸à¸ªà¸³à¸«à¸£à¸±à¸ flood Thailand"/>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1636" y="764704"/>
            <a:ext cx="2382435" cy="158694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à¸à¸¥à¸à¸²à¸£à¸à¹à¸à¸«à¸²à¸£à¸¹à¸à¸ à¸²à¸à¸ªà¸³à¸«à¸£à¸±à¸ flood Thailand"/>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414028" y="1127512"/>
            <a:ext cx="1852180" cy="13891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xmlns="" id="{D0154E77-0127-F642-A59F-D3FDE2ABED07}"/>
              </a:ext>
            </a:extLst>
          </p:cNvPr>
          <p:cNvPicPr>
            <a:picLocks noChangeAspect="1"/>
          </p:cNvPicPr>
          <p:nvPr/>
        </p:nvPicPr>
        <p:blipFill>
          <a:blip r:embed="rId8"/>
          <a:stretch>
            <a:fillRect/>
          </a:stretch>
        </p:blipFill>
        <p:spPr>
          <a:xfrm>
            <a:off x="4621512" y="764704"/>
            <a:ext cx="2331720" cy="1554480"/>
          </a:xfrm>
          <a:prstGeom prst="rect">
            <a:avLst/>
          </a:prstGeom>
        </p:spPr>
      </p:pic>
      <p:pic>
        <p:nvPicPr>
          <p:cNvPr id="44" name="Picture 43">
            <a:extLst>
              <a:ext uri="{FF2B5EF4-FFF2-40B4-BE49-F238E27FC236}">
                <a16:creationId xmlns:a16="http://schemas.microsoft.com/office/drawing/2014/main" xmlns="" id="{5CD89E82-1597-0C47-AC24-604D15406A22}"/>
              </a:ext>
            </a:extLst>
          </p:cNvPr>
          <p:cNvPicPr>
            <a:picLocks noChangeAspect="1"/>
          </p:cNvPicPr>
          <p:nvPr/>
        </p:nvPicPr>
        <p:blipFill rotWithShape="1">
          <a:blip r:embed="rId9"/>
          <a:srcRect r="17224" b="9221"/>
          <a:stretch/>
        </p:blipFill>
        <p:spPr>
          <a:xfrm>
            <a:off x="7034670" y="947584"/>
            <a:ext cx="1880730" cy="1371600"/>
          </a:xfrm>
          <a:prstGeom prst="rect">
            <a:avLst/>
          </a:prstGeom>
        </p:spPr>
      </p:pic>
      <p:sp>
        <p:nvSpPr>
          <p:cNvPr id="46" name="TextBox 45"/>
          <p:cNvSpPr txBox="1"/>
          <p:nvPr/>
        </p:nvSpPr>
        <p:spPr>
          <a:xfrm>
            <a:off x="5996390" y="2691251"/>
            <a:ext cx="2806744" cy="646331"/>
          </a:xfrm>
          <a:prstGeom prst="rect">
            <a:avLst/>
          </a:prstGeom>
          <a:noFill/>
        </p:spPr>
        <p:txBody>
          <a:bodyPr wrap="square" rtlCol="0">
            <a:spAutoFit/>
          </a:bodyPr>
          <a:lstStyle/>
          <a:p>
            <a:r>
              <a:rPr lang="th-TH" sz="1800" b="1" dirty="0">
                <a:solidFill>
                  <a:srgbClr val="0070C0"/>
                </a:solidFill>
                <a:cs typeface="Arial" pitchFamily="34" charset="0"/>
              </a:rPr>
              <a:t>“</a:t>
            </a:r>
            <a:r>
              <a:rPr lang="en-US" sz="1800" b="1" dirty="0">
                <a:solidFill>
                  <a:srgbClr val="0070C0"/>
                </a:solidFill>
                <a:cs typeface="Arial" pitchFamily="34" charset="0"/>
              </a:rPr>
              <a:t>Average rainfall is 46% lower than normal</a:t>
            </a:r>
            <a:r>
              <a:rPr lang="th-TH" sz="1800" b="1" dirty="0">
                <a:solidFill>
                  <a:srgbClr val="0070C0"/>
                </a:solidFill>
                <a:cs typeface="Arial" pitchFamily="34" charset="0"/>
              </a:rPr>
              <a:t>”</a:t>
            </a:r>
            <a:endParaRPr lang="th-TH" sz="1800" b="1" dirty="0">
              <a:solidFill>
                <a:srgbClr val="0070C0"/>
              </a:solidFill>
              <a:cs typeface="DSN ThaiRat" panose="00000400000000000000" pitchFamily="2" charset="-34"/>
            </a:endParaRPr>
          </a:p>
        </p:txBody>
      </p:sp>
      <p:sp>
        <p:nvSpPr>
          <p:cNvPr id="47" name="TextBox 46"/>
          <p:cNvSpPr txBox="1"/>
          <p:nvPr/>
        </p:nvSpPr>
        <p:spPr>
          <a:xfrm>
            <a:off x="5938290" y="3975282"/>
            <a:ext cx="3103500" cy="646331"/>
          </a:xfrm>
          <a:prstGeom prst="rect">
            <a:avLst/>
          </a:prstGeom>
          <a:noFill/>
        </p:spPr>
        <p:txBody>
          <a:bodyPr wrap="square" rtlCol="0">
            <a:spAutoFit/>
          </a:bodyPr>
          <a:lstStyle/>
          <a:p>
            <a:r>
              <a:rPr lang="th-TH" sz="1800" b="1" dirty="0">
                <a:solidFill>
                  <a:srgbClr val="0070C0"/>
                </a:solidFill>
                <a:cs typeface="Arial" pitchFamily="34" charset="0"/>
              </a:rPr>
              <a:t>“</a:t>
            </a:r>
            <a:r>
              <a:rPr lang="en-US" sz="1800" b="1" dirty="0">
                <a:solidFill>
                  <a:srgbClr val="0070C0"/>
                </a:solidFill>
                <a:cs typeface="Arial" pitchFamily="34" charset="0"/>
              </a:rPr>
              <a:t>Water levels at 45% of whole reservoirs capacity</a:t>
            </a:r>
            <a:r>
              <a:rPr lang="th-TH" sz="1800" b="1" dirty="0">
                <a:solidFill>
                  <a:srgbClr val="0070C0"/>
                </a:solidFill>
                <a:cs typeface="Arial" pitchFamily="34" charset="0"/>
              </a:rPr>
              <a:t>”</a:t>
            </a:r>
            <a:endParaRPr lang="th-TH" sz="1800" b="1" dirty="0">
              <a:solidFill>
                <a:srgbClr val="0070C0"/>
              </a:solidFill>
              <a:cs typeface="DSN ThaiRat" panose="00000400000000000000" pitchFamily="2" charset="-34"/>
            </a:endParaRPr>
          </a:p>
        </p:txBody>
      </p:sp>
      <p:pic>
        <p:nvPicPr>
          <p:cNvPr id="48" name="Picture 47">
            <a:extLst>
              <a:ext uri="{FF2B5EF4-FFF2-40B4-BE49-F238E27FC236}">
                <a16:creationId xmlns:a16="http://schemas.microsoft.com/office/drawing/2014/main" xmlns="" id="{5F137103-072E-A547-B811-A3B00B48FDC0}"/>
              </a:ext>
            </a:extLst>
          </p:cNvPr>
          <p:cNvPicPr>
            <a:picLocks noChangeAspect="1"/>
          </p:cNvPicPr>
          <p:nvPr/>
        </p:nvPicPr>
        <p:blipFill>
          <a:blip r:embed="rId10"/>
          <a:stretch>
            <a:fillRect/>
          </a:stretch>
        </p:blipFill>
        <p:spPr>
          <a:xfrm>
            <a:off x="4730319" y="2511734"/>
            <a:ext cx="718060" cy="718060"/>
          </a:xfrm>
          <a:prstGeom prst="rect">
            <a:avLst/>
          </a:prstGeom>
        </p:spPr>
      </p:pic>
      <p:pic>
        <p:nvPicPr>
          <p:cNvPr id="49" name="Picture 48">
            <a:extLst>
              <a:ext uri="{FF2B5EF4-FFF2-40B4-BE49-F238E27FC236}">
                <a16:creationId xmlns:a16="http://schemas.microsoft.com/office/drawing/2014/main" xmlns="" id="{2484EB69-341A-674A-90A1-05736A9A316F}"/>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4686774" y="3866306"/>
            <a:ext cx="805149" cy="805149"/>
          </a:xfrm>
          <a:prstGeom prst="rect">
            <a:avLst/>
          </a:prstGeom>
        </p:spPr>
      </p:pic>
      <p:pic>
        <p:nvPicPr>
          <p:cNvPr id="50" name="Picture 49">
            <a:extLst>
              <a:ext uri="{FF2B5EF4-FFF2-40B4-BE49-F238E27FC236}">
                <a16:creationId xmlns:a16="http://schemas.microsoft.com/office/drawing/2014/main" xmlns="" id="{DE8D2E16-CD9F-C240-BE41-9F922FFDB7C1}"/>
              </a:ext>
            </a:extLst>
          </p:cNvPr>
          <p:cNvPicPr>
            <a:picLocks noChangeAspect="1"/>
          </p:cNvPicPr>
          <p:nvPr/>
        </p:nvPicPr>
        <p:blipFill>
          <a:blip r:embed="rId12"/>
          <a:stretch>
            <a:fillRect/>
          </a:stretch>
        </p:blipFill>
        <p:spPr>
          <a:xfrm>
            <a:off x="4748848" y="5315820"/>
            <a:ext cx="680999" cy="680999"/>
          </a:xfrm>
          <a:prstGeom prst="rect">
            <a:avLst/>
          </a:prstGeom>
        </p:spPr>
      </p:pic>
      <p:sp>
        <p:nvSpPr>
          <p:cNvPr id="51" name="TextBox 50">
            <a:extLst>
              <a:ext uri="{FF2B5EF4-FFF2-40B4-BE49-F238E27FC236}">
                <a16:creationId xmlns:a16="http://schemas.microsoft.com/office/drawing/2014/main" xmlns="" id="{7FA5723D-2C0A-EB48-838D-DF059913B3BF}"/>
              </a:ext>
            </a:extLst>
          </p:cNvPr>
          <p:cNvSpPr txBox="1"/>
          <p:nvPr/>
        </p:nvSpPr>
        <p:spPr>
          <a:xfrm>
            <a:off x="4060453" y="3152340"/>
            <a:ext cx="2187830" cy="523220"/>
          </a:xfrm>
          <a:prstGeom prst="rect">
            <a:avLst/>
          </a:prstGeom>
          <a:noFill/>
        </p:spPr>
        <p:txBody>
          <a:bodyPr wrap="square" rtlCol="0">
            <a:spAutoFit/>
          </a:bodyPr>
          <a:lstStyle/>
          <a:p>
            <a:pPr algn="ctr"/>
            <a:r>
              <a:rPr lang="en-US" sz="1400" b="1" dirty="0">
                <a:solidFill>
                  <a:srgbClr val="E7E6E6">
                    <a:lumMod val="50000"/>
                  </a:srgbClr>
                </a:solidFill>
              </a:rPr>
              <a:t>Meteorological </a:t>
            </a:r>
          </a:p>
          <a:p>
            <a:pPr algn="ctr"/>
            <a:r>
              <a:rPr lang="en-US" sz="1400" b="1" dirty="0">
                <a:solidFill>
                  <a:srgbClr val="E7E6E6">
                    <a:lumMod val="50000"/>
                  </a:srgbClr>
                </a:solidFill>
              </a:rPr>
              <a:t>drought</a:t>
            </a:r>
          </a:p>
        </p:txBody>
      </p:sp>
      <p:sp>
        <p:nvSpPr>
          <p:cNvPr id="52" name="TextBox 51">
            <a:extLst>
              <a:ext uri="{FF2B5EF4-FFF2-40B4-BE49-F238E27FC236}">
                <a16:creationId xmlns:a16="http://schemas.microsoft.com/office/drawing/2014/main" xmlns="" id="{6D7DA6B7-38A3-BF44-8D8B-9878AE8E859E}"/>
              </a:ext>
            </a:extLst>
          </p:cNvPr>
          <p:cNvSpPr txBox="1"/>
          <p:nvPr/>
        </p:nvSpPr>
        <p:spPr>
          <a:xfrm>
            <a:off x="4095232" y="4636458"/>
            <a:ext cx="1988936" cy="523220"/>
          </a:xfrm>
          <a:prstGeom prst="rect">
            <a:avLst/>
          </a:prstGeom>
          <a:noFill/>
        </p:spPr>
        <p:txBody>
          <a:bodyPr wrap="square" rtlCol="0">
            <a:spAutoFit/>
          </a:bodyPr>
          <a:lstStyle/>
          <a:p>
            <a:pPr algn="ctr"/>
            <a:r>
              <a:rPr lang="en-US" sz="1400" b="1" dirty="0">
                <a:solidFill>
                  <a:srgbClr val="E7E6E6">
                    <a:lumMod val="50000"/>
                  </a:srgbClr>
                </a:solidFill>
              </a:rPr>
              <a:t>Hydrological</a:t>
            </a:r>
          </a:p>
          <a:p>
            <a:pPr algn="ctr"/>
            <a:r>
              <a:rPr lang="en-US" sz="1400" b="1" dirty="0">
                <a:solidFill>
                  <a:srgbClr val="E7E6E6">
                    <a:lumMod val="50000"/>
                  </a:srgbClr>
                </a:solidFill>
              </a:rPr>
              <a:t>drought</a:t>
            </a:r>
          </a:p>
        </p:txBody>
      </p:sp>
      <p:sp>
        <p:nvSpPr>
          <p:cNvPr id="53" name="TextBox 52">
            <a:extLst>
              <a:ext uri="{FF2B5EF4-FFF2-40B4-BE49-F238E27FC236}">
                <a16:creationId xmlns:a16="http://schemas.microsoft.com/office/drawing/2014/main" xmlns="" id="{AE60033D-D28C-CF40-99C1-9D06E15D6ABC}"/>
              </a:ext>
            </a:extLst>
          </p:cNvPr>
          <p:cNvSpPr txBox="1"/>
          <p:nvPr/>
        </p:nvSpPr>
        <p:spPr>
          <a:xfrm>
            <a:off x="3995432" y="6126387"/>
            <a:ext cx="2187830" cy="523220"/>
          </a:xfrm>
          <a:prstGeom prst="rect">
            <a:avLst/>
          </a:prstGeom>
          <a:noFill/>
        </p:spPr>
        <p:txBody>
          <a:bodyPr wrap="square" rtlCol="0">
            <a:spAutoFit/>
          </a:bodyPr>
          <a:lstStyle/>
          <a:p>
            <a:pPr algn="ctr"/>
            <a:r>
              <a:rPr lang="en-US" sz="1400" b="1" dirty="0">
                <a:solidFill>
                  <a:srgbClr val="E7E6E6">
                    <a:lumMod val="50000"/>
                  </a:srgbClr>
                </a:solidFill>
              </a:rPr>
              <a:t>Agricultural</a:t>
            </a:r>
          </a:p>
          <a:p>
            <a:pPr algn="ctr"/>
            <a:r>
              <a:rPr lang="en-US" sz="1400" b="1" dirty="0">
                <a:solidFill>
                  <a:srgbClr val="E7E6E6">
                    <a:lumMod val="50000"/>
                  </a:srgbClr>
                </a:solidFill>
              </a:rPr>
              <a:t>drought</a:t>
            </a:r>
          </a:p>
        </p:txBody>
      </p:sp>
      <p:sp>
        <p:nvSpPr>
          <p:cNvPr id="57" name="TextBox 56">
            <a:extLst>
              <a:ext uri="{FF2B5EF4-FFF2-40B4-BE49-F238E27FC236}">
                <a16:creationId xmlns:a16="http://schemas.microsoft.com/office/drawing/2014/main" xmlns="" id="{2863020D-2C3A-274C-B5CA-B8C6FD59C04E}"/>
              </a:ext>
            </a:extLst>
          </p:cNvPr>
          <p:cNvSpPr txBox="1"/>
          <p:nvPr/>
        </p:nvSpPr>
        <p:spPr>
          <a:xfrm>
            <a:off x="5787372" y="5452018"/>
            <a:ext cx="3360773" cy="923330"/>
          </a:xfrm>
          <a:prstGeom prst="rect">
            <a:avLst/>
          </a:prstGeom>
          <a:noFill/>
        </p:spPr>
        <p:txBody>
          <a:bodyPr wrap="square" rtlCol="0">
            <a:spAutoFit/>
          </a:bodyPr>
          <a:lstStyle/>
          <a:p>
            <a:pPr marL="98425" indent="-98425"/>
            <a:r>
              <a:rPr lang="th-TH" sz="1800" b="1" dirty="0">
                <a:solidFill>
                  <a:srgbClr val="0070C0"/>
                </a:solidFill>
                <a:cs typeface="Arial" pitchFamily="34" charset="0"/>
              </a:rPr>
              <a:t>“</a:t>
            </a:r>
            <a:r>
              <a:rPr lang="en-US" sz="1800" b="1" dirty="0">
                <a:solidFill>
                  <a:srgbClr val="0070C0"/>
                </a:solidFill>
                <a:cs typeface="Arial" pitchFamily="34" charset="0"/>
              </a:rPr>
              <a:t>Rain-fed rice plantations is suffering in the major basin </a:t>
            </a:r>
            <a:r>
              <a:rPr lang="en-US" sz="1800" b="1" dirty="0" smtClean="0">
                <a:solidFill>
                  <a:srgbClr val="0070C0"/>
                </a:solidFill>
                <a:cs typeface="Arial" pitchFamily="34" charset="0"/>
              </a:rPr>
              <a:t/>
            </a:r>
            <a:br>
              <a:rPr lang="en-US" sz="1800" b="1" dirty="0" smtClean="0">
                <a:solidFill>
                  <a:srgbClr val="0070C0"/>
                </a:solidFill>
                <a:cs typeface="Arial" pitchFamily="34" charset="0"/>
              </a:rPr>
            </a:br>
            <a:r>
              <a:rPr lang="en-US" sz="1800" b="1" dirty="0" smtClean="0">
                <a:solidFill>
                  <a:srgbClr val="0070C0"/>
                </a:solidFill>
                <a:cs typeface="Arial" pitchFamily="34" charset="0"/>
              </a:rPr>
              <a:t>i.e</a:t>
            </a:r>
            <a:r>
              <a:rPr lang="en-US" sz="1800" b="1" dirty="0">
                <a:solidFill>
                  <a:srgbClr val="0070C0"/>
                </a:solidFill>
                <a:cs typeface="Arial" pitchFamily="34" charset="0"/>
              </a:rPr>
              <a:t>. Chao Phraya river basin</a:t>
            </a:r>
            <a:r>
              <a:rPr lang="th-TH" sz="1800" b="1" dirty="0">
                <a:solidFill>
                  <a:srgbClr val="0070C0"/>
                </a:solidFill>
                <a:cs typeface="Arial" pitchFamily="34" charset="0"/>
              </a:rPr>
              <a:t>”</a:t>
            </a:r>
            <a:endParaRPr lang="th-TH" sz="1800" b="1" dirty="0">
              <a:solidFill>
                <a:srgbClr val="0070C0"/>
              </a:solidFill>
              <a:cs typeface="DSN ThaiRat" panose="00000400000000000000" pitchFamily="2" charset="-34"/>
            </a:endParaRPr>
          </a:p>
        </p:txBody>
      </p:sp>
      <p:pic>
        <p:nvPicPr>
          <p:cNvPr id="58" name="Picture 9" descr="ผลการค้นหารูปภาพสำหรับ money icon"/>
          <p:cNvPicPr>
            <a:picLocks noChangeAspect="1" noChangeArrowheads="1"/>
          </p:cNvPicPr>
          <p:nvPr/>
        </p:nvPicPr>
        <p:blipFill>
          <a:blip r:embed="rId13" cstate="print">
            <a:clrChange>
              <a:clrFrom>
                <a:srgbClr val="000000">
                  <a:alpha val="0"/>
                </a:srgbClr>
              </a:clrFrom>
              <a:clrTo>
                <a:srgbClr val="000000">
                  <a:alpha val="0"/>
                </a:srgbClr>
              </a:clrTo>
            </a:clrChange>
          </a:blip>
          <a:srcRect/>
          <a:stretch>
            <a:fillRect/>
          </a:stretch>
        </p:blipFill>
        <p:spPr bwMode="auto">
          <a:xfrm>
            <a:off x="169820" y="4581128"/>
            <a:ext cx="640080" cy="640080"/>
          </a:xfrm>
          <a:prstGeom prst="rect">
            <a:avLst/>
          </a:prstGeom>
          <a:ln>
            <a:noFill/>
          </a:ln>
          <a:effectLst>
            <a:outerShdw blurRad="50800" dist="38100" dir="18900000" algn="bl" rotWithShape="0">
              <a:schemeClr val="bg1">
                <a:alpha val="40000"/>
              </a:schemeClr>
            </a:outerShdw>
          </a:effectLst>
        </p:spPr>
      </p:pic>
      <p:pic>
        <p:nvPicPr>
          <p:cNvPr id="1028" name="Picture 4" descr="à¸£à¸¹à¸à¸ à¸²à¸à¸à¸µà¹à¹à¸à¸µà¹à¸¢à¸§à¸à¹à¸­à¸"/>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9820" y="3645024"/>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à¸à¸¥à¸à¸²à¸£à¸à¹à¸à¸«à¸²à¸£à¸¹à¸à¸ à¸²à¸à¸ªà¸³à¸«à¸£à¸±à¸ icon GDP"/>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69820" y="5519244"/>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à¸à¸¥à¸à¸²à¸£à¸à¹à¸à¸«à¸²à¸£à¸¹à¸à¸ à¸²à¸à¸ªà¸³à¸«à¸£à¸±à¸ icon people"/>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backgroundRemoval t="5000" b="49846" l="5000" r="50231"/>
                    </a14:imgEffect>
                  </a14:imgLayer>
                </a14:imgProps>
              </a:ext>
              <a:ext uri="{28A0092B-C50C-407E-A947-70E740481C1C}">
                <a14:useLocalDpi xmlns:a14="http://schemas.microsoft.com/office/drawing/2010/main" val="0"/>
              </a:ext>
            </a:extLst>
          </a:blip>
          <a:srcRect r="50000" b="50000"/>
          <a:stretch/>
        </p:blipFill>
        <p:spPr bwMode="auto">
          <a:xfrm>
            <a:off x="35496" y="2590990"/>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909108" y="3810526"/>
            <a:ext cx="3777665" cy="338554"/>
          </a:xfrm>
          <a:prstGeom prst="rect">
            <a:avLst/>
          </a:prstGeom>
          <a:noFill/>
        </p:spPr>
        <p:txBody>
          <a:bodyPr wrap="square" rtlCol="0">
            <a:spAutoFit/>
          </a:bodyPr>
          <a:lstStyle/>
          <a:p>
            <a:r>
              <a:rPr lang="th-TH" sz="1600" b="1" dirty="0" smtClean="0">
                <a:solidFill>
                  <a:srgbClr val="002060"/>
                </a:solidFill>
                <a:cs typeface="Arial" pitchFamily="34" charset="0"/>
              </a:rPr>
              <a:t>“</a:t>
            </a:r>
            <a:r>
              <a:rPr lang="en-US" sz="1600" b="1" dirty="0">
                <a:solidFill>
                  <a:srgbClr val="002060"/>
                </a:solidFill>
                <a:cs typeface="Arial" pitchFamily="34" charset="0"/>
              </a:rPr>
              <a:t>Impacted of  </a:t>
            </a:r>
            <a:r>
              <a:rPr lang="en-US" sz="1600" b="1" dirty="0" smtClean="0">
                <a:solidFill>
                  <a:srgbClr val="002060"/>
                </a:solidFill>
                <a:cs typeface="Arial" pitchFamily="34" charset="0"/>
              </a:rPr>
              <a:t>4.04 Million </a:t>
            </a:r>
            <a:r>
              <a:rPr lang="en-US" sz="1600" b="1" dirty="0">
                <a:solidFill>
                  <a:srgbClr val="002060"/>
                </a:solidFill>
                <a:cs typeface="Arial" pitchFamily="34" charset="0"/>
              </a:rPr>
              <a:t>households </a:t>
            </a:r>
            <a:r>
              <a:rPr lang="th-TH" sz="1600" b="1" dirty="0" smtClean="0">
                <a:solidFill>
                  <a:srgbClr val="002060"/>
                </a:solidFill>
                <a:cs typeface="Arial" pitchFamily="34" charset="0"/>
              </a:rPr>
              <a:t>”</a:t>
            </a:r>
            <a:endParaRPr lang="th-TH" sz="1600" b="1" dirty="0">
              <a:solidFill>
                <a:srgbClr val="002060"/>
              </a:solidFill>
              <a:cs typeface="DSN ThaiRat" panose="00000400000000000000" pitchFamily="2" charset="-34"/>
            </a:endParaRPr>
          </a:p>
        </p:txBody>
      </p:sp>
      <p:sp>
        <p:nvSpPr>
          <p:cNvPr id="60" name="TextBox 59"/>
          <p:cNvSpPr txBox="1"/>
          <p:nvPr/>
        </p:nvSpPr>
        <p:spPr>
          <a:xfrm>
            <a:off x="910677" y="5682734"/>
            <a:ext cx="3776096" cy="338554"/>
          </a:xfrm>
          <a:prstGeom prst="rect">
            <a:avLst/>
          </a:prstGeom>
          <a:noFill/>
        </p:spPr>
        <p:txBody>
          <a:bodyPr wrap="square" rtlCol="0">
            <a:spAutoFit/>
          </a:bodyPr>
          <a:lstStyle/>
          <a:p>
            <a:r>
              <a:rPr lang="th-TH" sz="1600" b="1" dirty="0" smtClean="0">
                <a:solidFill>
                  <a:srgbClr val="002060"/>
                </a:solidFill>
                <a:cs typeface="Arial" pitchFamily="34" charset="0"/>
              </a:rPr>
              <a:t>“</a:t>
            </a:r>
            <a:r>
              <a:rPr lang="en-US" sz="1600" b="1" dirty="0">
                <a:solidFill>
                  <a:srgbClr val="002060"/>
                </a:solidFill>
                <a:cs typeface="Arial" pitchFamily="34" charset="0"/>
              </a:rPr>
              <a:t>GDP revised down from 2.6 </a:t>
            </a:r>
            <a:r>
              <a:rPr lang="en-US" sz="1600" b="1" dirty="0" smtClean="0">
                <a:solidFill>
                  <a:srgbClr val="002060"/>
                </a:solidFill>
                <a:cs typeface="Arial" pitchFamily="34" charset="0"/>
              </a:rPr>
              <a:t>% </a:t>
            </a:r>
            <a:r>
              <a:rPr lang="en-US" sz="1600" b="1" dirty="0">
                <a:solidFill>
                  <a:srgbClr val="002060"/>
                </a:solidFill>
                <a:cs typeface="Arial" pitchFamily="34" charset="0"/>
              </a:rPr>
              <a:t>to 1.0 </a:t>
            </a:r>
            <a:r>
              <a:rPr lang="en-US" sz="1600" b="1" dirty="0" smtClean="0">
                <a:solidFill>
                  <a:srgbClr val="002060"/>
                </a:solidFill>
                <a:cs typeface="Arial" pitchFamily="34" charset="0"/>
              </a:rPr>
              <a:t>%</a:t>
            </a:r>
            <a:r>
              <a:rPr lang="th-TH" sz="1600" b="1" dirty="0" smtClean="0">
                <a:solidFill>
                  <a:srgbClr val="002060"/>
                </a:solidFill>
                <a:cs typeface="Arial" pitchFamily="34" charset="0"/>
              </a:rPr>
              <a:t>”</a:t>
            </a:r>
            <a:endParaRPr lang="th-TH" sz="1600" b="1" dirty="0">
              <a:solidFill>
                <a:srgbClr val="002060"/>
              </a:solidFill>
              <a:cs typeface="DSN ThaiRat" panose="00000400000000000000" pitchFamily="2" charset="-34"/>
            </a:endParaRPr>
          </a:p>
        </p:txBody>
      </p:sp>
      <p:sp>
        <p:nvSpPr>
          <p:cNvPr id="61" name="Rectangle 60">
            <a:extLst>
              <a:ext uri="{FF2B5EF4-FFF2-40B4-BE49-F238E27FC236}">
                <a16:creationId xmlns:a16="http://schemas.microsoft.com/office/drawing/2014/main" xmlns="" id="{9E47BED1-DF1C-7047-B26F-2447FB029F8C}"/>
              </a:ext>
            </a:extLst>
          </p:cNvPr>
          <p:cNvSpPr/>
          <p:nvPr/>
        </p:nvSpPr>
        <p:spPr>
          <a:xfrm>
            <a:off x="107504" y="6519446"/>
            <a:ext cx="2941254" cy="307777"/>
          </a:xfrm>
          <a:prstGeom prst="rect">
            <a:avLst/>
          </a:prstGeom>
        </p:spPr>
        <p:txBody>
          <a:bodyPr wrap="none">
            <a:spAutoFit/>
          </a:bodyPr>
          <a:lstStyle/>
          <a:p>
            <a:r>
              <a:rPr lang="en-US" sz="1400" i="1" dirty="0">
                <a:solidFill>
                  <a:prstClr val="black">
                    <a:lumMod val="50000"/>
                    <a:lumOff val="50000"/>
                  </a:prstClr>
                </a:solidFill>
              </a:rPr>
              <a:t>Source: </a:t>
            </a:r>
            <a:r>
              <a:rPr lang="en-US" sz="1400" i="1" dirty="0" smtClean="0">
                <a:solidFill>
                  <a:prstClr val="black">
                    <a:lumMod val="50000"/>
                    <a:lumOff val="50000"/>
                  </a:prstClr>
                </a:solidFill>
              </a:rPr>
              <a:t>Bank of Thailand /World Bank</a:t>
            </a:r>
            <a:endParaRPr lang="en-US" sz="1400" i="1" dirty="0">
              <a:solidFill>
                <a:prstClr val="black">
                  <a:lumMod val="50000"/>
                  <a:lumOff val="50000"/>
                </a:prstClr>
              </a:solidFill>
            </a:endParaRPr>
          </a:p>
        </p:txBody>
      </p:sp>
      <p:sp>
        <p:nvSpPr>
          <p:cNvPr id="62" name="TextBox 61"/>
          <p:cNvSpPr txBox="1"/>
          <p:nvPr/>
        </p:nvSpPr>
        <p:spPr>
          <a:xfrm>
            <a:off x="928833" y="2924944"/>
            <a:ext cx="3571159" cy="338554"/>
          </a:xfrm>
          <a:prstGeom prst="rect">
            <a:avLst/>
          </a:prstGeom>
          <a:noFill/>
        </p:spPr>
        <p:txBody>
          <a:bodyPr wrap="square" rtlCol="0">
            <a:spAutoFit/>
          </a:bodyPr>
          <a:lstStyle/>
          <a:p>
            <a:r>
              <a:rPr lang="th-TH" sz="1600" b="1" dirty="0" smtClean="0">
                <a:solidFill>
                  <a:srgbClr val="002060"/>
                </a:solidFill>
                <a:cs typeface="Arial" pitchFamily="34" charset="0"/>
              </a:rPr>
              <a:t>“</a:t>
            </a:r>
            <a:r>
              <a:rPr lang="en-US" sz="1600" b="1" dirty="0">
                <a:solidFill>
                  <a:srgbClr val="002060"/>
                </a:solidFill>
                <a:cs typeface="Arial" pitchFamily="34" charset="0"/>
              </a:rPr>
              <a:t>Impacted of  </a:t>
            </a:r>
            <a:r>
              <a:rPr lang="en-US" sz="1600" b="1" dirty="0" smtClean="0">
                <a:solidFill>
                  <a:srgbClr val="002060"/>
                </a:solidFill>
                <a:cs typeface="Arial" pitchFamily="34" charset="0"/>
              </a:rPr>
              <a:t>13.43 Million people </a:t>
            </a:r>
            <a:r>
              <a:rPr lang="th-TH" sz="1600" b="1" dirty="0" smtClean="0">
                <a:solidFill>
                  <a:srgbClr val="002060"/>
                </a:solidFill>
                <a:cs typeface="Arial" pitchFamily="34" charset="0"/>
              </a:rPr>
              <a:t>”</a:t>
            </a:r>
            <a:endParaRPr lang="th-TH" sz="1600" b="1" dirty="0">
              <a:solidFill>
                <a:srgbClr val="002060"/>
              </a:solidFill>
              <a:cs typeface="DSN ThaiRat" panose="00000400000000000000" pitchFamily="2" charset="-34"/>
            </a:endParaRPr>
          </a:p>
        </p:txBody>
      </p:sp>
      <p:sp>
        <p:nvSpPr>
          <p:cNvPr id="63" name="TextBox 62"/>
          <p:cNvSpPr txBox="1"/>
          <p:nvPr/>
        </p:nvSpPr>
        <p:spPr>
          <a:xfrm>
            <a:off x="899592" y="4746630"/>
            <a:ext cx="3600400" cy="338554"/>
          </a:xfrm>
          <a:prstGeom prst="rect">
            <a:avLst/>
          </a:prstGeom>
          <a:noFill/>
        </p:spPr>
        <p:txBody>
          <a:bodyPr wrap="square" rtlCol="0">
            <a:spAutoFit/>
          </a:bodyPr>
          <a:lstStyle/>
          <a:p>
            <a:r>
              <a:rPr lang="th-TH" sz="1600" b="1" dirty="0" smtClean="0">
                <a:solidFill>
                  <a:srgbClr val="002060"/>
                </a:solidFill>
                <a:cs typeface="Arial" pitchFamily="34" charset="0"/>
              </a:rPr>
              <a:t>“</a:t>
            </a:r>
            <a:r>
              <a:rPr lang="en-US" sz="1600" b="1" dirty="0" smtClean="0">
                <a:solidFill>
                  <a:srgbClr val="002060"/>
                </a:solidFill>
                <a:cs typeface="Arial" pitchFamily="34" charset="0"/>
              </a:rPr>
              <a:t>Damage </a:t>
            </a:r>
            <a:r>
              <a:rPr lang="en-US" sz="1600" b="1" dirty="0">
                <a:solidFill>
                  <a:srgbClr val="002060"/>
                </a:solidFill>
                <a:cs typeface="Arial" pitchFamily="34" charset="0"/>
              </a:rPr>
              <a:t>cost  </a:t>
            </a:r>
            <a:r>
              <a:rPr lang="en-US" sz="1600" b="1" dirty="0">
                <a:solidFill>
                  <a:srgbClr val="002060"/>
                </a:solidFill>
                <a:cs typeface="Arial" pitchFamily="34" charset="0"/>
              </a:rPr>
              <a:t>THB 1,440 billion</a:t>
            </a:r>
            <a:r>
              <a:rPr lang="th-TH" sz="1600" b="1" dirty="0" smtClean="0">
                <a:solidFill>
                  <a:srgbClr val="002060"/>
                </a:solidFill>
                <a:cs typeface="Arial" pitchFamily="34" charset="0"/>
              </a:rPr>
              <a:t>”</a:t>
            </a:r>
            <a:endParaRPr lang="th-TH" sz="1600" b="1" dirty="0">
              <a:solidFill>
                <a:srgbClr val="002060"/>
              </a:solidFill>
              <a:cs typeface="DSN ThaiRat" panose="00000400000000000000" pitchFamily="2" charset="-34"/>
            </a:endParaRPr>
          </a:p>
        </p:txBody>
      </p:sp>
    </p:spTree>
    <p:extLst>
      <p:ext uri="{BB962C8B-B14F-4D97-AF65-F5344CB8AC3E}">
        <p14:creationId xmlns:p14="http://schemas.microsoft.com/office/powerpoint/2010/main" val="645513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2">
            <a:extLst>
              <a:ext uri="{FF2B5EF4-FFF2-40B4-BE49-F238E27FC236}">
                <a16:creationId xmlns:a16="http://schemas.microsoft.com/office/drawing/2014/main" xmlns="" id="{BC121A34-0222-434E-B474-F993EAD17634}"/>
              </a:ext>
            </a:extLst>
          </p:cNvPr>
          <p:cNvSpPr txBox="1">
            <a:spLocks noChangeArrowheads="1"/>
          </p:cNvSpPr>
          <p:nvPr/>
        </p:nvSpPr>
        <p:spPr bwMode="auto">
          <a:xfrm>
            <a:off x="117426" y="18973"/>
            <a:ext cx="9007436" cy="644807"/>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800" dirty="0" smtClean="0">
                <a:solidFill>
                  <a:prstClr val="black"/>
                </a:solidFill>
                <a:latin typeface="Gill Sans MT" panose="020B0502020104020203" pitchFamily="34" charset="0"/>
              </a:rPr>
              <a:t>Future Vision </a:t>
            </a:r>
            <a:r>
              <a:rPr lang="en-US" altLang="th-TH" sz="2800" dirty="0">
                <a:solidFill>
                  <a:prstClr val="black"/>
                </a:solidFill>
                <a:latin typeface="Gill Sans MT" panose="020B0502020104020203" pitchFamily="34" charset="0"/>
              </a:rPr>
              <a:t>: Strategy and </a:t>
            </a:r>
            <a:r>
              <a:rPr lang="en-US" altLang="th-TH" sz="2800" dirty="0" smtClean="0">
                <a:solidFill>
                  <a:prstClr val="black"/>
                </a:solidFill>
                <a:latin typeface="Gill Sans MT" panose="020B0502020104020203" pitchFamily="34" charset="0"/>
              </a:rPr>
              <a:t>Policy</a:t>
            </a:r>
            <a:endParaRPr lang="en-US" altLang="th-TH" sz="2800" dirty="0">
              <a:solidFill>
                <a:prstClr val="black"/>
              </a:solidFill>
              <a:latin typeface="Gill Sans MT" panose="020B0502020104020203" pitchFamily="34" charset="0"/>
            </a:endParaRPr>
          </a:p>
        </p:txBody>
      </p:sp>
      <p:grpSp>
        <p:nvGrpSpPr>
          <p:cNvPr id="30" name="Group 29"/>
          <p:cNvGrpSpPr/>
          <p:nvPr/>
        </p:nvGrpSpPr>
        <p:grpSpPr>
          <a:xfrm>
            <a:off x="3792" y="613719"/>
            <a:ext cx="9140208" cy="46100"/>
            <a:chOff x="3792" y="756594"/>
            <a:chExt cx="9140208" cy="46100"/>
          </a:xfrm>
        </p:grpSpPr>
        <p:sp>
          <p:nvSpPr>
            <p:cNvPr id="31" name="TextBox 30"/>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2" name="TextBox 31"/>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3" name="TextBox 32"/>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4" name="TextBox 33"/>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5" name="TextBox 34"/>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6" name="TextBox 35"/>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37" name="Picture 1" descr="page1image1808544">
            <a:extLst>
              <a:ext uri="{FF2B5EF4-FFF2-40B4-BE49-F238E27FC236}">
                <a16:creationId xmlns:a16="http://schemas.microsoft.com/office/drawing/2014/main" xmlns="" id="{BA2DCC22-99E3-1940-A32E-F117F13C14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1406" y="15983"/>
            <a:ext cx="643456"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7639050" y="6306613"/>
            <a:ext cx="1509095" cy="596266"/>
            <a:chOff x="7639050" y="6306613"/>
            <a:chExt cx="1509095" cy="596266"/>
          </a:xfrm>
        </p:grpSpPr>
        <p:sp>
          <p:nvSpPr>
            <p:cNvPr id="39"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0" name="Slide Number Placeholder 3">
              <a:extLst>
                <a:ext uri="{FF2B5EF4-FFF2-40B4-BE49-F238E27FC236}">
                  <a16:creationId xmlns:a16="http://schemas.microsoft.com/office/drawing/2014/main" xmlns=""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3</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060" y="4049741"/>
            <a:ext cx="1322337" cy="2431571"/>
          </a:xfrm>
          <a:prstGeom prst="rect">
            <a:avLst/>
          </a:prstGeom>
        </p:spPr>
      </p:pic>
      <p:pic>
        <p:nvPicPr>
          <p:cNvPr id="42" name="Picture 41"/>
          <p:cNvPicPr>
            <a:picLocks noChangeAspect="1"/>
          </p:cNvPicPr>
          <p:nvPr/>
        </p:nvPicPr>
        <p:blipFill rotWithShape="1">
          <a:blip r:embed="rId5" cstate="print">
            <a:extLst>
              <a:ext uri="{28A0092B-C50C-407E-A947-70E740481C1C}">
                <a14:useLocalDpi xmlns:a14="http://schemas.microsoft.com/office/drawing/2010/main" val="0"/>
              </a:ext>
            </a:extLst>
          </a:blip>
          <a:srcRect l="1013" r="1707"/>
          <a:stretch/>
        </p:blipFill>
        <p:spPr>
          <a:xfrm>
            <a:off x="1864840" y="2075687"/>
            <a:ext cx="1822863" cy="1408497"/>
          </a:xfrm>
          <a:prstGeom prst="ellipse">
            <a:avLst/>
          </a:prstGeom>
          <a:ln w="1905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43" name="Group 42"/>
          <p:cNvGrpSpPr/>
          <p:nvPr/>
        </p:nvGrpSpPr>
        <p:grpSpPr>
          <a:xfrm>
            <a:off x="1260648" y="4921889"/>
            <a:ext cx="9144000" cy="1821744"/>
            <a:chOff x="-1780867" y="5355770"/>
            <a:chExt cx="9144000" cy="1821744"/>
          </a:xfrm>
        </p:grpSpPr>
        <p:pic>
          <p:nvPicPr>
            <p:cNvPr id="44" name="Picture 7"/>
            <p:cNvPicPr>
              <a:picLocks noChangeAspect="1" noChangeArrowheads="1"/>
            </p:cNvPicPr>
            <p:nvPr/>
          </p:nvPicPr>
          <p:blipFill>
            <a:blip r:embed="rId6" cstate="print">
              <a:clrChange>
                <a:clrFrom>
                  <a:srgbClr val="FFFFFF"/>
                </a:clrFrom>
                <a:clrTo>
                  <a:srgbClr val="FFFFFF">
                    <a:alpha val="0"/>
                  </a:srgbClr>
                </a:clrTo>
              </a:clrChange>
            </a:blip>
            <a:srcRect l="22334" t="48889" r="58562" b="17333"/>
            <a:stretch>
              <a:fillRect/>
            </a:stretch>
          </p:blipFill>
          <p:spPr bwMode="auto">
            <a:xfrm>
              <a:off x="2732148" y="5907355"/>
              <a:ext cx="642942" cy="642941"/>
            </a:xfrm>
            <a:prstGeom prst="rect">
              <a:avLst/>
            </a:prstGeom>
            <a:noFill/>
            <a:ln w="9525">
              <a:noFill/>
              <a:miter lim="800000"/>
              <a:headEnd/>
              <a:tailEnd/>
            </a:ln>
            <a:effectLst/>
          </p:spPr>
        </p:pic>
        <p:pic>
          <p:nvPicPr>
            <p:cNvPr id="45" name="Picture 9" descr="ผลการค้นหารูปภาพสำหรับ money icon"/>
            <p:cNvPicPr>
              <a:picLocks noChangeAspect="1" noChangeArrowheads="1"/>
            </p:cNvPicPr>
            <p:nvPr/>
          </p:nvPicPr>
          <p:blipFill>
            <a:blip r:embed="rId7" cstate="print">
              <a:clrChange>
                <a:clrFrom>
                  <a:srgbClr val="000000">
                    <a:alpha val="0"/>
                  </a:srgbClr>
                </a:clrFrom>
                <a:clrTo>
                  <a:srgbClr val="000000">
                    <a:alpha val="0"/>
                  </a:srgbClr>
                </a:clrTo>
              </a:clrChange>
            </a:blip>
            <a:srcRect/>
            <a:stretch>
              <a:fillRect/>
            </a:stretch>
          </p:blipFill>
          <p:spPr bwMode="auto">
            <a:xfrm>
              <a:off x="4329410" y="5887806"/>
              <a:ext cx="642942" cy="642942"/>
            </a:xfrm>
            <a:prstGeom prst="rect">
              <a:avLst/>
            </a:prstGeom>
            <a:noFill/>
          </p:spPr>
        </p:pic>
        <p:sp>
          <p:nvSpPr>
            <p:cNvPr id="46" name="สี่เหลี่ยมผืนผ้า 13"/>
            <p:cNvSpPr/>
            <p:nvPr/>
          </p:nvSpPr>
          <p:spPr>
            <a:xfrm>
              <a:off x="-113982" y="6436971"/>
              <a:ext cx="986167" cy="400110"/>
            </a:xfrm>
            <a:prstGeom prst="rect">
              <a:avLst/>
            </a:prstGeom>
          </p:spPr>
          <p:txBody>
            <a:bodyPr wrap="none">
              <a:spAutoFit/>
            </a:bodyPr>
            <a:lstStyle/>
            <a:p>
              <a:pPr algn="ctr"/>
              <a:r>
                <a:rPr lang="en-US" sz="2000" b="1" dirty="0">
                  <a:ln>
                    <a:solidFill>
                      <a:srgbClr val="7030A0"/>
                    </a:solidFill>
                  </a:ln>
                  <a:solidFill>
                    <a:srgbClr val="7030A0"/>
                  </a:solidFill>
                  <a:latin typeface="TH SarabunPSK" pitchFamily="34" charset="-34"/>
                  <a:cs typeface="TH SarabunPSK" pitchFamily="34" charset="-34"/>
                </a:rPr>
                <a:t>Data Base</a:t>
              </a:r>
              <a:endParaRPr lang="th-TH" sz="2000" b="1" dirty="0">
                <a:ln>
                  <a:solidFill>
                    <a:srgbClr val="7030A0"/>
                  </a:solidFill>
                </a:ln>
                <a:solidFill>
                  <a:srgbClr val="7030A0"/>
                </a:solidFill>
                <a:latin typeface="TH SarabunPSK" pitchFamily="34" charset="-34"/>
                <a:cs typeface="TH SarabunPSK" pitchFamily="34" charset="-34"/>
              </a:endParaRPr>
            </a:p>
          </p:txBody>
        </p:sp>
        <p:sp>
          <p:nvSpPr>
            <p:cNvPr id="47" name="สี่เหลี่ยมผืนผ้า 14"/>
            <p:cNvSpPr/>
            <p:nvPr/>
          </p:nvSpPr>
          <p:spPr>
            <a:xfrm>
              <a:off x="2238078" y="6449768"/>
              <a:ext cx="1733900" cy="707886"/>
            </a:xfrm>
            <a:prstGeom prst="rect">
              <a:avLst/>
            </a:prstGeom>
          </p:spPr>
          <p:txBody>
            <a:bodyPr wrap="square">
              <a:spAutoFit/>
            </a:bodyPr>
            <a:lstStyle/>
            <a:p>
              <a:pPr algn="ctr"/>
              <a:r>
                <a:rPr lang="en-US" sz="2000" b="1" dirty="0">
                  <a:ln>
                    <a:solidFill>
                      <a:srgbClr val="00B050"/>
                    </a:solidFill>
                  </a:ln>
                  <a:solidFill>
                    <a:srgbClr val="00B050"/>
                  </a:solidFill>
                  <a:latin typeface="TH SarabunPSK" pitchFamily="34" charset="-34"/>
                  <a:cs typeface="TH SarabunPSK" pitchFamily="34" charset="-34"/>
                </a:rPr>
                <a:t>Strategy and </a:t>
              </a:r>
              <a:endParaRPr lang="en-US" sz="2000" b="1" dirty="0" smtClean="0">
                <a:ln>
                  <a:solidFill>
                    <a:srgbClr val="00B050"/>
                  </a:solidFill>
                </a:ln>
                <a:solidFill>
                  <a:srgbClr val="00B050"/>
                </a:solidFill>
                <a:latin typeface="TH SarabunPSK" pitchFamily="34" charset="-34"/>
                <a:cs typeface="TH SarabunPSK" pitchFamily="34" charset="-34"/>
              </a:endParaRPr>
            </a:p>
            <a:p>
              <a:pPr algn="ctr"/>
              <a:r>
                <a:rPr lang="en-US" sz="2000" b="1" dirty="0" smtClean="0">
                  <a:ln>
                    <a:solidFill>
                      <a:srgbClr val="00B050"/>
                    </a:solidFill>
                  </a:ln>
                  <a:solidFill>
                    <a:srgbClr val="00B050"/>
                  </a:solidFill>
                  <a:latin typeface="TH SarabunPSK" pitchFamily="34" charset="-34"/>
                  <a:cs typeface="TH SarabunPSK" pitchFamily="34" charset="-34"/>
                </a:rPr>
                <a:t>Master </a:t>
              </a:r>
              <a:r>
                <a:rPr lang="en-US" sz="2000" b="1" dirty="0">
                  <a:ln>
                    <a:solidFill>
                      <a:srgbClr val="00B050"/>
                    </a:solidFill>
                  </a:ln>
                  <a:solidFill>
                    <a:srgbClr val="00B050"/>
                  </a:solidFill>
                  <a:latin typeface="TH SarabunPSK" pitchFamily="34" charset="-34"/>
                  <a:cs typeface="TH SarabunPSK" pitchFamily="34" charset="-34"/>
                </a:rPr>
                <a:t>Plan</a:t>
              </a:r>
              <a:endParaRPr lang="th-TH" sz="2000" b="1" dirty="0">
                <a:ln>
                  <a:solidFill>
                    <a:srgbClr val="00B050"/>
                  </a:solidFill>
                </a:ln>
                <a:solidFill>
                  <a:srgbClr val="00B050"/>
                </a:solidFill>
                <a:latin typeface="TH SarabunPSK" pitchFamily="34" charset="-34"/>
                <a:cs typeface="TH SarabunPSK" pitchFamily="34" charset="-34"/>
              </a:endParaRPr>
            </a:p>
          </p:txBody>
        </p:sp>
        <p:sp>
          <p:nvSpPr>
            <p:cNvPr id="48" name="สี่เหลี่ยมผืนผ้า 15"/>
            <p:cNvSpPr/>
            <p:nvPr/>
          </p:nvSpPr>
          <p:spPr>
            <a:xfrm>
              <a:off x="3789096" y="6515083"/>
              <a:ext cx="1801775" cy="400110"/>
            </a:xfrm>
            <a:prstGeom prst="rect">
              <a:avLst/>
            </a:prstGeom>
          </p:spPr>
          <p:txBody>
            <a:bodyPr wrap="none">
              <a:spAutoFit/>
            </a:bodyPr>
            <a:lstStyle/>
            <a:p>
              <a:r>
                <a:rPr lang="en-US" sz="2000" b="1" dirty="0" smtClean="0">
                  <a:ln>
                    <a:solidFill>
                      <a:schemeClr val="accent6">
                        <a:lumMod val="75000"/>
                      </a:schemeClr>
                    </a:solidFill>
                  </a:ln>
                  <a:solidFill>
                    <a:schemeClr val="accent2">
                      <a:lumMod val="75000"/>
                    </a:schemeClr>
                  </a:solidFill>
                  <a:latin typeface="TH SarabunPSK" pitchFamily="34" charset="-34"/>
                  <a:cs typeface="TH SarabunPSK" pitchFamily="34" charset="-34"/>
                </a:rPr>
                <a:t>Work Plan + Budget</a:t>
              </a:r>
              <a:endParaRPr lang="th-TH" sz="2000" b="1" dirty="0">
                <a:ln>
                  <a:solidFill>
                    <a:schemeClr val="accent6">
                      <a:lumMod val="75000"/>
                    </a:schemeClr>
                  </a:solidFill>
                </a:ln>
                <a:solidFill>
                  <a:schemeClr val="accent2">
                    <a:lumMod val="75000"/>
                  </a:schemeClr>
                </a:solidFill>
                <a:latin typeface="TH SarabunPSK" pitchFamily="34" charset="-34"/>
                <a:cs typeface="TH SarabunPSK" pitchFamily="34" charset="-34"/>
              </a:endParaRPr>
            </a:p>
          </p:txBody>
        </p:sp>
        <p:sp>
          <p:nvSpPr>
            <p:cNvPr id="49" name="สี่เหลี่ยมผืนผ้า 16"/>
            <p:cNvSpPr/>
            <p:nvPr/>
          </p:nvSpPr>
          <p:spPr>
            <a:xfrm>
              <a:off x="633439" y="6469628"/>
              <a:ext cx="2000264" cy="707886"/>
            </a:xfrm>
            <a:prstGeom prst="rect">
              <a:avLst/>
            </a:prstGeom>
          </p:spPr>
          <p:txBody>
            <a:bodyPr wrap="square">
              <a:spAutoFit/>
            </a:bodyPr>
            <a:lstStyle/>
            <a:p>
              <a:pPr algn="ctr"/>
              <a:r>
                <a:rPr lang="en-US" sz="2000" b="1" dirty="0">
                  <a:ln>
                    <a:solidFill>
                      <a:srgbClr val="0070C0"/>
                    </a:solidFill>
                  </a:ln>
                  <a:solidFill>
                    <a:srgbClr val="0070C0"/>
                  </a:solidFill>
                  <a:latin typeface="TH SarabunPSK" pitchFamily="34" charset="-34"/>
                  <a:cs typeface="TH SarabunPSK" pitchFamily="34" charset="-34"/>
                </a:rPr>
                <a:t>Water Resources Management </a:t>
              </a:r>
              <a:endParaRPr lang="th-TH" sz="2000" b="1" dirty="0">
                <a:ln>
                  <a:solidFill>
                    <a:srgbClr val="0070C0"/>
                  </a:solidFill>
                </a:ln>
                <a:solidFill>
                  <a:srgbClr val="0070C0"/>
                </a:solidFill>
                <a:latin typeface="TH SarabunPSK" pitchFamily="34" charset="-34"/>
                <a:cs typeface="TH SarabunPSK" pitchFamily="34" charset="-34"/>
              </a:endParaRPr>
            </a:p>
          </p:txBody>
        </p:sp>
        <p:pic>
          <p:nvPicPr>
            <p:cNvPr id="50" name="Picture 11" descr="ผลการค้นหารูปภาพสำหรับ water management icon"/>
            <p:cNvPicPr>
              <a:picLocks noChangeAspect="1" noChangeArrowheads="1"/>
            </p:cNvPicPr>
            <p:nvPr/>
          </p:nvPicPr>
          <p:blipFill>
            <a:blip r:embed="rId8" cstate="print"/>
            <a:srcRect/>
            <a:stretch>
              <a:fillRect/>
            </a:stretch>
          </p:blipFill>
          <p:spPr bwMode="auto">
            <a:xfrm>
              <a:off x="1240822" y="5857835"/>
              <a:ext cx="714379" cy="714380"/>
            </a:xfrm>
            <a:prstGeom prst="rect">
              <a:avLst/>
            </a:prstGeom>
            <a:noFill/>
          </p:spPr>
        </p:pic>
        <p:pic>
          <p:nvPicPr>
            <p:cNvPr id="51" name="Picture 3" descr="à¸à¸¥à¸à¸²à¸£à¸à¹à¸à¸«à¸²à¸£à¸¹à¸à¸ à¸²à¸à¸ªà¸³à¸«à¸£à¸±à¸ database icon"/>
            <p:cNvPicPr>
              <a:picLocks noChangeAspect="1" noChangeArrowheads="1"/>
            </p:cNvPicPr>
            <p:nvPr/>
          </p:nvPicPr>
          <p:blipFill>
            <a:blip r:embed="rId9" cstate="print">
              <a:clrChange>
                <a:clrFrom>
                  <a:srgbClr val="FFFFFF"/>
                </a:clrFrom>
                <a:clrTo>
                  <a:srgbClr val="FFFFFF">
                    <a:alpha val="0"/>
                  </a:srgbClr>
                </a:clrTo>
              </a:clrChange>
            </a:blip>
            <a:srcRect l="26507" t="82764" r="54002"/>
            <a:stretch>
              <a:fillRect/>
            </a:stretch>
          </p:blipFill>
          <p:spPr bwMode="auto">
            <a:xfrm>
              <a:off x="48288" y="5907355"/>
              <a:ext cx="642942" cy="605198"/>
            </a:xfrm>
            <a:prstGeom prst="rect">
              <a:avLst/>
            </a:prstGeom>
            <a:noFill/>
          </p:spPr>
        </p:pic>
        <p:sp>
          <p:nvSpPr>
            <p:cNvPr id="52" name="สี่เหลี่ยมมุมมน 21"/>
            <p:cNvSpPr/>
            <p:nvPr/>
          </p:nvSpPr>
          <p:spPr>
            <a:xfrm>
              <a:off x="-100435" y="5355770"/>
              <a:ext cx="5783137" cy="1723663"/>
            </a:xfrm>
            <a:prstGeom prst="roundRect">
              <a:avLst/>
            </a:prstGeom>
            <a:noFill/>
            <a:ln w="28575" cap="flat" cmpd="sng" algn="ctr">
              <a:solidFill>
                <a:srgbClr val="1F497D">
                  <a:lumMod val="40000"/>
                  <a:lumOff val="60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smtClean="0">
                <a:ln>
                  <a:noFill/>
                </a:ln>
                <a:solidFill>
                  <a:prstClr val="white"/>
                </a:solidFill>
                <a:effectLst/>
                <a:uLnTx/>
                <a:uFillTx/>
                <a:latin typeface="Calibri"/>
                <a:cs typeface="Cordia New" panose="020B0304020202020204" pitchFamily="34" charset="-34"/>
              </a:endParaRPr>
            </a:p>
          </p:txBody>
        </p:sp>
        <p:sp>
          <p:nvSpPr>
            <p:cNvPr id="53" name="สี่เหลี่ยมผืนผ้า 6"/>
            <p:cNvSpPr/>
            <p:nvPr/>
          </p:nvSpPr>
          <p:spPr>
            <a:xfrm>
              <a:off x="-1780867" y="5428420"/>
              <a:ext cx="9144000" cy="523220"/>
            </a:xfrm>
            <a:prstGeom prst="rect">
              <a:avLst/>
            </a:prstGeom>
          </p:spPr>
          <p:txBody>
            <a:bodyPr wrap="square">
              <a:spAutoFit/>
            </a:bodyPr>
            <a:lstStyle/>
            <a:p>
              <a:pPr algn="ctr"/>
              <a:r>
                <a:rPr lang="en-US" b="1" dirty="0">
                  <a:ln>
                    <a:solidFill>
                      <a:schemeClr val="tx1"/>
                    </a:solidFill>
                  </a:ln>
                  <a:effectLst>
                    <a:glow rad="63500">
                      <a:schemeClr val="accent5">
                        <a:satMod val="175000"/>
                        <a:alpha val="40000"/>
                      </a:schemeClr>
                    </a:glow>
                  </a:effectLst>
                  <a:latin typeface="TH SarabunPSK" pitchFamily="34" charset="-34"/>
                  <a:cs typeface="TH SarabunPSK" pitchFamily="34" charset="-34"/>
                </a:rPr>
                <a:t>Strategy </a:t>
              </a:r>
              <a:r>
                <a:rPr lang="en-US" b="1" dirty="0" smtClean="0">
                  <a:ln>
                    <a:solidFill>
                      <a:schemeClr val="tx1"/>
                    </a:solidFill>
                  </a:ln>
                  <a:effectLst>
                    <a:glow rad="63500">
                      <a:schemeClr val="accent5">
                        <a:satMod val="175000"/>
                        <a:alpha val="40000"/>
                      </a:schemeClr>
                    </a:glow>
                  </a:effectLst>
                  <a:latin typeface="TH SarabunPSK" pitchFamily="34" charset="-34"/>
                  <a:cs typeface="TH SarabunPSK" pitchFamily="34" charset="-34"/>
                </a:rPr>
                <a:t>Plan </a:t>
              </a:r>
              <a:r>
                <a:rPr lang="en-US" b="1" dirty="0">
                  <a:ln>
                    <a:solidFill>
                      <a:schemeClr val="tx1"/>
                    </a:solidFill>
                  </a:ln>
                  <a:effectLst>
                    <a:glow rad="63500">
                      <a:schemeClr val="accent5">
                        <a:satMod val="175000"/>
                        <a:alpha val="40000"/>
                      </a:schemeClr>
                    </a:glow>
                  </a:effectLst>
                  <a:latin typeface="TH SarabunPSK" pitchFamily="34" charset="-34"/>
                  <a:cs typeface="TH SarabunPSK" pitchFamily="34" charset="-34"/>
                </a:rPr>
                <a:t>for Water Resources Management</a:t>
              </a:r>
            </a:p>
          </p:txBody>
        </p:sp>
      </p:grpSp>
      <p:grpSp>
        <p:nvGrpSpPr>
          <p:cNvPr id="54" name="Group 53"/>
          <p:cNvGrpSpPr/>
          <p:nvPr/>
        </p:nvGrpSpPr>
        <p:grpSpPr>
          <a:xfrm>
            <a:off x="905224" y="3985720"/>
            <a:ext cx="9144000" cy="792387"/>
            <a:chOff x="343613" y="4251206"/>
            <a:chExt cx="9144000" cy="857256"/>
          </a:xfrm>
        </p:grpSpPr>
        <p:pic>
          <p:nvPicPr>
            <p:cNvPr id="55" name="Picture 17" descr="รูปภาพที่เกี่ยวข้อง"/>
            <p:cNvPicPr>
              <a:picLocks noChangeAspect="1" noChangeArrowheads="1"/>
            </p:cNvPicPr>
            <p:nvPr/>
          </p:nvPicPr>
          <p:blipFill>
            <a:blip r:embed="rId10" cstate="print">
              <a:clrChange>
                <a:clrFrom>
                  <a:srgbClr val="FEFEFE"/>
                </a:clrFrom>
                <a:clrTo>
                  <a:srgbClr val="FEFEFE">
                    <a:alpha val="0"/>
                  </a:srgbClr>
                </a:clrTo>
              </a:clrChange>
            </a:blip>
            <a:srcRect/>
            <a:stretch>
              <a:fillRect/>
            </a:stretch>
          </p:blipFill>
          <p:spPr bwMode="auto">
            <a:xfrm>
              <a:off x="2541318" y="4322644"/>
              <a:ext cx="659784" cy="659784"/>
            </a:xfrm>
            <a:prstGeom prst="rect">
              <a:avLst/>
            </a:prstGeom>
            <a:noFill/>
          </p:spPr>
        </p:pic>
        <p:grpSp>
          <p:nvGrpSpPr>
            <p:cNvPr id="56" name="Group 55"/>
            <p:cNvGrpSpPr/>
            <p:nvPr/>
          </p:nvGrpSpPr>
          <p:grpSpPr>
            <a:xfrm>
              <a:off x="343613" y="4251206"/>
              <a:ext cx="9144000" cy="857256"/>
              <a:chOff x="343613" y="4251206"/>
              <a:chExt cx="9144000" cy="857256"/>
            </a:xfrm>
          </p:grpSpPr>
          <p:sp>
            <p:nvSpPr>
              <p:cNvPr id="57" name="สี่เหลี่ยมผืนผ้า 3"/>
              <p:cNvSpPr/>
              <p:nvPr/>
            </p:nvSpPr>
            <p:spPr>
              <a:xfrm>
                <a:off x="343613" y="4322644"/>
                <a:ext cx="9144000" cy="646331"/>
              </a:xfrm>
              <a:prstGeom prst="rect">
                <a:avLst/>
              </a:prstGeom>
            </p:spPr>
            <p:txBody>
              <a:bodyPr wrap="square">
                <a:spAutoFit/>
              </a:bodyPr>
              <a:lstStyle/>
              <a:p>
                <a:pPr lvl="0" algn="ctr">
                  <a:defRPr/>
                </a:pPr>
                <a:r>
                  <a:rPr kumimoji="0" lang="th-TH" sz="3600" b="1" i="0" u="none" strike="noStrike" kern="0" cap="none" spc="0" normalizeH="0" baseline="0" noProof="0" dirty="0" smtClean="0">
                    <a:ln>
                      <a:solidFill>
                        <a:srgbClr val="0070C0"/>
                      </a:solidFill>
                    </a:ln>
                    <a:solidFill>
                      <a:srgbClr val="0070C0"/>
                    </a:solidFill>
                    <a:effectLst/>
                    <a:uLnTx/>
                    <a:uFillTx/>
                    <a:latin typeface="TH SarabunPSK" charset="0"/>
                    <a:ea typeface="TH SarabunPSK" charset="0"/>
                    <a:cs typeface="TH SarabunPSK" charset="0"/>
                  </a:rPr>
                  <a:t>               </a:t>
                </a:r>
                <a:r>
                  <a:rPr lang="en-US" sz="3600" b="1" kern="0" dirty="0" smtClean="0">
                    <a:ln>
                      <a:solidFill>
                        <a:prstClr val="black"/>
                      </a:solidFill>
                    </a:ln>
                    <a:solidFill>
                      <a:prstClr val="black"/>
                    </a:solidFill>
                    <a:latin typeface="TH SarabunPSK" charset="0"/>
                    <a:ea typeface="TH SarabunPSK" charset="0"/>
                    <a:cs typeface="TH SarabunPSK" charset="0"/>
                  </a:rPr>
                  <a:t>20-Year </a:t>
                </a:r>
                <a:r>
                  <a:rPr lang="en-US" sz="3600" b="1" kern="0" dirty="0">
                    <a:ln>
                      <a:solidFill>
                        <a:prstClr val="black"/>
                      </a:solidFill>
                    </a:ln>
                    <a:solidFill>
                      <a:prstClr val="black"/>
                    </a:solidFill>
                    <a:latin typeface="TH SarabunPSK" charset="0"/>
                    <a:ea typeface="TH SarabunPSK" charset="0"/>
                    <a:cs typeface="TH SarabunPSK" charset="0"/>
                  </a:rPr>
                  <a:t>Thailand’s Strategic Plan </a:t>
                </a:r>
                <a:endParaRPr kumimoji="0" lang="th-TH" sz="3600" b="0" i="0" u="none" strike="noStrike" kern="0" cap="none" spc="0" normalizeH="0" baseline="0" noProof="0" dirty="0" smtClean="0">
                  <a:ln>
                    <a:solidFill>
                      <a:prstClr val="black"/>
                    </a:solidFill>
                  </a:ln>
                  <a:solidFill>
                    <a:prstClr val="black"/>
                  </a:solidFill>
                  <a:effectLst/>
                  <a:uLnTx/>
                  <a:uFillTx/>
                </a:endParaRPr>
              </a:p>
            </p:txBody>
          </p:sp>
          <p:sp>
            <p:nvSpPr>
              <p:cNvPr id="58" name="สี่เหลี่ยมมุมมน 43"/>
              <p:cNvSpPr/>
              <p:nvPr/>
            </p:nvSpPr>
            <p:spPr>
              <a:xfrm>
                <a:off x="2343846" y="4251206"/>
                <a:ext cx="5813950" cy="857256"/>
              </a:xfrm>
              <a:prstGeom prst="roundRect">
                <a:avLst/>
              </a:prstGeom>
              <a:noFill/>
              <a:ln w="28575" cap="flat" cmpd="sng" algn="ctr">
                <a:solidFill>
                  <a:srgbClr val="00B0F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smtClean="0">
                  <a:ln>
                    <a:noFill/>
                  </a:ln>
                  <a:solidFill>
                    <a:prstClr val="white"/>
                  </a:solidFill>
                  <a:effectLst/>
                  <a:uLnTx/>
                  <a:uFillTx/>
                  <a:latin typeface="Calibri"/>
                  <a:cs typeface="Cordia New" panose="020B0304020202020204" pitchFamily="34" charset="-34"/>
                </a:endParaRPr>
              </a:p>
            </p:txBody>
          </p:sp>
        </p:grpSp>
      </p:grpSp>
      <p:sp>
        <p:nvSpPr>
          <p:cNvPr id="59" name="TextBox 58">
            <a:extLst>
              <a:ext uri="{FF2B5EF4-FFF2-40B4-BE49-F238E27FC236}">
                <a16:creationId xmlns:a16="http://schemas.microsoft.com/office/drawing/2014/main" xmlns="" id="{B5B5E410-2C7A-41AF-91C5-586A1F00E56F}"/>
              </a:ext>
            </a:extLst>
          </p:cNvPr>
          <p:cNvSpPr txBox="1"/>
          <p:nvPr/>
        </p:nvSpPr>
        <p:spPr>
          <a:xfrm>
            <a:off x="997707" y="5426825"/>
            <a:ext cx="1871464" cy="923330"/>
          </a:xfrm>
          <a:prstGeom prst="rect">
            <a:avLst/>
          </a:prstGeom>
          <a:noFill/>
        </p:spPr>
        <p:txBody>
          <a:bodyPr wrap="square" rtlCol="0">
            <a:spAutoFit/>
          </a:bodyPr>
          <a:lstStyle/>
          <a:p>
            <a:r>
              <a:rPr lang="en-US" sz="1800" b="1" i="1" dirty="0">
                <a:solidFill>
                  <a:srgbClr val="002060"/>
                </a:solidFill>
                <a:latin typeface="TH SarabunPSK" panose="020B0500040200020003" pitchFamily="34" charset="-34"/>
                <a:cs typeface="TH SarabunPSK" panose="020B0500040200020003" pitchFamily="34" charset="-34"/>
              </a:rPr>
              <a:t>National Water Resources Committee </a:t>
            </a:r>
            <a:r>
              <a:rPr lang="en-US" sz="1800" b="1" i="1" dirty="0" smtClean="0">
                <a:solidFill>
                  <a:srgbClr val="002060"/>
                </a:solidFill>
                <a:latin typeface="TH SarabunPSK" panose="020B0500040200020003" pitchFamily="34" charset="-34"/>
                <a:cs typeface="TH SarabunPSK" panose="020B0500040200020003" pitchFamily="34" charset="-34"/>
              </a:rPr>
              <a:t>ONWR (Secretariat)</a:t>
            </a:r>
            <a:endParaRPr lang="th-TH" sz="1800" b="1" i="1" dirty="0">
              <a:solidFill>
                <a:srgbClr val="002060"/>
              </a:solidFill>
              <a:latin typeface="TH SarabunPSK" panose="020B0500040200020003" pitchFamily="34" charset="-34"/>
              <a:cs typeface="TH SarabunPSK" panose="020B0500040200020003" pitchFamily="34" charset="-34"/>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5255" y="2867734"/>
            <a:ext cx="831170" cy="831170"/>
          </a:xfrm>
          <a:prstGeom prst="rect">
            <a:avLst/>
          </a:prstGeom>
        </p:spPr>
      </p:pic>
      <p:pic>
        <p:nvPicPr>
          <p:cNvPr id="61" name="Picture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9924" y="1771051"/>
            <a:ext cx="1304782" cy="8695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2" name="รูปภาพ 38" descr="09-09-E-SDG-Poster.jpg"/>
          <p:cNvPicPr>
            <a:picLocks noChangeAspect="1"/>
          </p:cNvPicPr>
          <p:nvPr/>
        </p:nvPicPr>
        <p:blipFill rotWithShape="1">
          <a:blip r:embed="rId13"/>
          <a:srcRect t="7130"/>
          <a:stretch/>
        </p:blipFill>
        <p:spPr>
          <a:xfrm>
            <a:off x="5409975" y="805144"/>
            <a:ext cx="3653675" cy="2263816"/>
          </a:xfrm>
          <a:prstGeom prst="rect">
            <a:avLst/>
          </a:prstGeom>
          <a:ln>
            <a:noFill/>
          </a:ln>
          <a:effectLst>
            <a:outerShdw blurRad="190500" algn="tl" rotWithShape="0">
              <a:srgbClr val="000000">
                <a:alpha val="70000"/>
              </a:srgbClr>
            </a:outerShdw>
          </a:effectLst>
        </p:spPr>
      </p:pic>
      <p:pic>
        <p:nvPicPr>
          <p:cNvPr id="64" name="Picture 63"/>
          <p:cNvPicPr>
            <a:picLocks noChangeAspect="1"/>
          </p:cNvPicPr>
          <p:nvPr/>
        </p:nvPicPr>
        <p:blipFill rotWithShape="1">
          <a:blip r:embed="rId14" cstate="print">
            <a:extLst>
              <a:ext uri="{28A0092B-C50C-407E-A947-70E740481C1C}">
                <a14:useLocalDpi xmlns:a14="http://schemas.microsoft.com/office/drawing/2010/main" val="0"/>
              </a:ext>
            </a:extLst>
          </a:blip>
          <a:srcRect l="17809" t="11404" r="22775" b="7925"/>
          <a:stretch/>
        </p:blipFill>
        <p:spPr>
          <a:xfrm>
            <a:off x="1551595" y="1047041"/>
            <a:ext cx="1088619" cy="981953"/>
          </a:xfrm>
          <a:prstGeom prst="rect">
            <a:avLst/>
          </a:prstGeom>
        </p:spPr>
      </p:pic>
      <p:pic>
        <p:nvPicPr>
          <p:cNvPr id="65" name="Picture 6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11960" y="709616"/>
            <a:ext cx="1207216" cy="1207216"/>
          </a:xfrm>
          <a:prstGeom prst="rect">
            <a:avLst/>
          </a:prstGeom>
        </p:spPr>
      </p:pic>
      <p:sp>
        <p:nvSpPr>
          <p:cNvPr id="66" name="Freeform 65"/>
          <p:cNvSpPr/>
          <p:nvPr/>
        </p:nvSpPr>
        <p:spPr>
          <a:xfrm>
            <a:off x="1551594" y="3352800"/>
            <a:ext cx="734405" cy="1029113"/>
          </a:xfrm>
          <a:custGeom>
            <a:avLst/>
            <a:gdLst>
              <a:gd name="connsiteX0" fmla="*/ 884794 w 884794"/>
              <a:gd name="connsiteY0" fmla="*/ 0 h 1422400"/>
              <a:gd name="connsiteX1" fmla="*/ 569834 w 884794"/>
              <a:gd name="connsiteY1" fmla="*/ 162560 h 1422400"/>
              <a:gd name="connsiteX2" fmla="*/ 336154 w 884794"/>
              <a:gd name="connsiteY2" fmla="*/ 386080 h 1422400"/>
              <a:gd name="connsiteX3" fmla="*/ 143114 w 884794"/>
              <a:gd name="connsiteY3" fmla="*/ 731520 h 1422400"/>
              <a:gd name="connsiteX4" fmla="*/ 21194 w 884794"/>
              <a:gd name="connsiteY4" fmla="*/ 1127760 h 1422400"/>
              <a:gd name="connsiteX5" fmla="*/ 874 w 884794"/>
              <a:gd name="connsiteY5" fmla="*/ 1422400 h 14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794" h="1422400">
                <a:moveTo>
                  <a:pt x="884794" y="0"/>
                </a:moveTo>
                <a:cubicBezTo>
                  <a:pt x="773034" y="49106"/>
                  <a:pt x="661274" y="98213"/>
                  <a:pt x="569834" y="162560"/>
                </a:cubicBezTo>
                <a:cubicBezTo>
                  <a:pt x="478394" y="226907"/>
                  <a:pt x="407274" y="291253"/>
                  <a:pt x="336154" y="386080"/>
                </a:cubicBezTo>
                <a:cubicBezTo>
                  <a:pt x="265034" y="480907"/>
                  <a:pt x="195607" y="607907"/>
                  <a:pt x="143114" y="731520"/>
                </a:cubicBezTo>
                <a:cubicBezTo>
                  <a:pt x="90621" y="855133"/>
                  <a:pt x="44901" y="1012613"/>
                  <a:pt x="21194" y="1127760"/>
                </a:cubicBezTo>
                <a:cubicBezTo>
                  <a:pt x="-2513" y="1242907"/>
                  <a:pt x="-820" y="1332653"/>
                  <a:pt x="874" y="1422400"/>
                </a:cubicBezTo>
              </a:path>
            </a:pathLst>
          </a:custGeom>
          <a:noFill/>
          <a:ln w="76200">
            <a:solidFill>
              <a:srgbClr val="6600CC"/>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7" name="Freeform 66"/>
          <p:cNvSpPr/>
          <p:nvPr/>
        </p:nvSpPr>
        <p:spPr>
          <a:xfrm rot="1023132">
            <a:off x="3455082" y="1199755"/>
            <a:ext cx="609671" cy="1095389"/>
          </a:xfrm>
          <a:custGeom>
            <a:avLst/>
            <a:gdLst>
              <a:gd name="connsiteX0" fmla="*/ 0 w 985520"/>
              <a:gd name="connsiteY0" fmla="*/ 1432560 h 1432560"/>
              <a:gd name="connsiteX1" fmla="*/ 20320 w 985520"/>
              <a:gd name="connsiteY1" fmla="*/ 1209040 h 1432560"/>
              <a:gd name="connsiteX2" fmla="*/ 71120 w 985520"/>
              <a:gd name="connsiteY2" fmla="*/ 975360 h 1432560"/>
              <a:gd name="connsiteX3" fmla="*/ 132080 w 985520"/>
              <a:gd name="connsiteY3" fmla="*/ 772160 h 1432560"/>
              <a:gd name="connsiteX4" fmla="*/ 203200 w 985520"/>
              <a:gd name="connsiteY4" fmla="*/ 609600 h 1432560"/>
              <a:gd name="connsiteX5" fmla="*/ 254000 w 985520"/>
              <a:gd name="connsiteY5" fmla="*/ 508000 h 1432560"/>
              <a:gd name="connsiteX6" fmla="*/ 406400 w 985520"/>
              <a:gd name="connsiteY6" fmla="*/ 325120 h 1432560"/>
              <a:gd name="connsiteX7" fmla="*/ 538480 w 985520"/>
              <a:gd name="connsiteY7" fmla="*/ 203200 h 1432560"/>
              <a:gd name="connsiteX8" fmla="*/ 721360 w 985520"/>
              <a:gd name="connsiteY8" fmla="*/ 81280 h 1432560"/>
              <a:gd name="connsiteX9" fmla="*/ 985520 w 985520"/>
              <a:gd name="connsiteY9" fmla="*/ 0 h 14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5520" h="1432560">
                <a:moveTo>
                  <a:pt x="0" y="1432560"/>
                </a:moveTo>
                <a:cubicBezTo>
                  <a:pt x="4233" y="1358900"/>
                  <a:pt x="8467" y="1285240"/>
                  <a:pt x="20320" y="1209040"/>
                </a:cubicBezTo>
                <a:cubicBezTo>
                  <a:pt x="32173" y="1132840"/>
                  <a:pt x="52493" y="1048173"/>
                  <a:pt x="71120" y="975360"/>
                </a:cubicBezTo>
                <a:cubicBezTo>
                  <a:pt x="89747" y="902547"/>
                  <a:pt x="110067" y="833120"/>
                  <a:pt x="132080" y="772160"/>
                </a:cubicBezTo>
                <a:cubicBezTo>
                  <a:pt x="154093" y="711200"/>
                  <a:pt x="182880" y="653627"/>
                  <a:pt x="203200" y="609600"/>
                </a:cubicBezTo>
                <a:cubicBezTo>
                  <a:pt x="223520" y="565573"/>
                  <a:pt x="220133" y="555413"/>
                  <a:pt x="254000" y="508000"/>
                </a:cubicBezTo>
                <a:cubicBezTo>
                  <a:pt x="287867" y="460587"/>
                  <a:pt x="358987" y="375920"/>
                  <a:pt x="406400" y="325120"/>
                </a:cubicBezTo>
                <a:cubicBezTo>
                  <a:pt x="453813" y="274320"/>
                  <a:pt x="485987" y="243840"/>
                  <a:pt x="538480" y="203200"/>
                </a:cubicBezTo>
                <a:cubicBezTo>
                  <a:pt x="590973" y="162560"/>
                  <a:pt x="646853" y="115147"/>
                  <a:pt x="721360" y="81280"/>
                </a:cubicBezTo>
                <a:cubicBezTo>
                  <a:pt x="795867" y="47413"/>
                  <a:pt x="890693" y="23706"/>
                  <a:pt x="985520" y="0"/>
                </a:cubicBezTo>
              </a:path>
            </a:pathLst>
          </a:custGeom>
          <a:noFill/>
          <a:ln w="76200">
            <a:solidFill>
              <a:srgbClr val="6600CC"/>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8" name="Freeform 67"/>
          <p:cNvSpPr/>
          <p:nvPr/>
        </p:nvSpPr>
        <p:spPr>
          <a:xfrm>
            <a:off x="5547189" y="3099265"/>
            <a:ext cx="844257" cy="905799"/>
          </a:xfrm>
          <a:custGeom>
            <a:avLst/>
            <a:gdLst>
              <a:gd name="connsiteX0" fmla="*/ 0 w 844257"/>
              <a:gd name="connsiteY0" fmla="*/ 1209040 h 1209040"/>
              <a:gd name="connsiteX1" fmla="*/ 254000 w 844257"/>
              <a:gd name="connsiteY1" fmla="*/ 1178560 h 1209040"/>
              <a:gd name="connsiteX2" fmla="*/ 477520 w 844257"/>
              <a:gd name="connsiteY2" fmla="*/ 1117600 h 1209040"/>
              <a:gd name="connsiteX3" fmla="*/ 660400 w 844257"/>
              <a:gd name="connsiteY3" fmla="*/ 995680 h 1209040"/>
              <a:gd name="connsiteX4" fmla="*/ 751840 w 844257"/>
              <a:gd name="connsiteY4" fmla="*/ 833120 h 1209040"/>
              <a:gd name="connsiteX5" fmla="*/ 812800 w 844257"/>
              <a:gd name="connsiteY5" fmla="*/ 589280 h 1209040"/>
              <a:gd name="connsiteX6" fmla="*/ 833120 w 844257"/>
              <a:gd name="connsiteY6" fmla="*/ 416560 h 1209040"/>
              <a:gd name="connsiteX7" fmla="*/ 843280 w 844257"/>
              <a:gd name="connsiteY7" fmla="*/ 243840 h 1209040"/>
              <a:gd name="connsiteX8" fmla="*/ 843280 w 844257"/>
              <a:gd name="connsiteY8" fmla="*/ 0 h 120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257" h="1209040">
                <a:moveTo>
                  <a:pt x="0" y="1209040"/>
                </a:moveTo>
                <a:cubicBezTo>
                  <a:pt x="87206" y="1201420"/>
                  <a:pt x="174413" y="1193800"/>
                  <a:pt x="254000" y="1178560"/>
                </a:cubicBezTo>
                <a:cubicBezTo>
                  <a:pt x="333587" y="1163320"/>
                  <a:pt x="409787" y="1148080"/>
                  <a:pt x="477520" y="1117600"/>
                </a:cubicBezTo>
                <a:cubicBezTo>
                  <a:pt x="545253" y="1087120"/>
                  <a:pt x="614680" y="1043093"/>
                  <a:pt x="660400" y="995680"/>
                </a:cubicBezTo>
                <a:cubicBezTo>
                  <a:pt x="706120" y="948267"/>
                  <a:pt x="726440" y="900853"/>
                  <a:pt x="751840" y="833120"/>
                </a:cubicBezTo>
                <a:cubicBezTo>
                  <a:pt x="777240" y="765387"/>
                  <a:pt x="799253" y="658707"/>
                  <a:pt x="812800" y="589280"/>
                </a:cubicBezTo>
                <a:cubicBezTo>
                  <a:pt x="826347" y="519853"/>
                  <a:pt x="828040" y="474133"/>
                  <a:pt x="833120" y="416560"/>
                </a:cubicBezTo>
                <a:cubicBezTo>
                  <a:pt x="838200" y="358987"/>
                  <a:pt x="841587" y="313267"/>
                  <a:pt x="843280" y="243840"/>
                </a:cubicBezTo>
                <a:cubicBezTo>
                  <a:pt x="844973" y="174413"/>
                  <a:pt x="844126" y="87206"/>
                  <a:pt x="843280" y="0"/>
                </a:cubicBezTo>
              </a:path>
            </a:pathLst>
          </a:custGeom>
          <a:noFill/>
          <a:ln w="76200">
            <a:solidFill>
              <a:srgbClr val="6600CC"/>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3736132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304800" y="1700808"/>
            <a:ext cx="2827040" cy="139997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2369248" y="5812817"/>
            <a:ext cx="4394220" cy="69998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p:nvSpPr>
        <p:spPr>
          <a:xfrm>
            <a:off x="5706160" y="1748214"/>
            <a:ext cx="3345084" cy="139997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ounded Rectangle 28"/>
          <p:cNvSpPr/>
          <p:nvPr/>
        </p:nvSpPr>
        <p:spPr>
          <a:xfrm>
            <a:off x="3781295" y="5229200"/>
            <a:ext cx="1538618" cy="692497"/>
          </a:xfrm>
          <a:prstGeom prst="round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ounded Rectangle 27"/>
          <p:cNvSpPr/>
          <p:nvPr/>
        </p:nvSpPr>
        <p:spPr>
          <a:xfrm>
            <a:off x="6175862" y="1296343"/>
            <a:ext cx="2562561" cy="692497"/>
          </a:xfrm>
          <a:prstGeom prst="roundRect">
            <a:avLst/>
          </a:prstGeom>
          <a:solidFill>
            <a:srgbClr val="E8FBBD"/>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Rounded Rectangle 1"/>
          <p:cNvSpPr/>
          <p:nvPr/>
        </p:nvSpPr>
        <p:spPr>
          <a:xfrm>
            <a:off x="537820" y="1152327"/>
            <a:ext cx="1656184" cy="692497"/>
          </a:xfrm>
          <a:prstGeom prst="round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22">
            <a:extLst>
              <a:ext uri="{FF2B5EF4-FFF2-40B4-BE49-F238E27FC236}">
                <a16:creationId xmlns:a16="http://schemas.microsoft.com/office/drawing/2014/main" xmlns="" id="{BC121A34-0222-434E-B474-F993EAD17634}"/>
              </a:ext>
            </a:extLst>
          </p:cNvPr>
          <p:cNvSpPr txBox="1">
            <a:spLocks noChangeArrowheads="1"/>
          </p:cNvSpPr>
          <p:nvPr/>
        </p:nvSpPr>
        <p:spPr bwMode="auto">
          <a:xfrm>
            <a:off x="152400" y="0"/>
            <a:ext cx="8329006"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800" dirty="0">
                <a:solidFill>
                  <a:prstClr val="black"/>
                </a:solidFill>
                <a:latin typeface="Gill Sans MT" panose="020B0502020104020203" pitchFamily="34" charset="0"/>
              </a:rPr>
              <a:t>3 Mechanisms of </a:t>
            </a:r>
            <a:r>
              <a:rPr lang="en-US" altLang="th-TH" sz="2800" dirty="0" smtClean="0">
                <a:solidFill>
                  <a:prstClr val="black"/>
                </a:solidFill>
                <a:latin typeface="Gill Sans MT" panose="020B0502020104020203" pitchFamily="34" charset="0"/>
              </a:rPr>
              <a:t> Water </a:t>
            </a:r>
            <a:r>
              <a:rPr lang="en-US" altLang="th-TH" sz="2800" dirty="0">
                <a:solidFill>
                  <a:prstClr val="black"/>
                </a:solidFill>
                <a:latin typeface="Gill Sans MT" panose="020B0502020104020203" pitchFamily="34" charset="0"/>
              </a:rPr>
              <a:t>Resources Management</a:t>
            </a:r>
          </a:p>
        </p:txBody>
      </p:sp>
      <p:grpSp>
        <p:nvGrpSpPr>
          <p:cNvPr id="17" name="Group 16"/>
          <p:cNvGrpSpPr/>
          <p:nvPr/>
        </p:nvGrpSpPr>
        <p:grpSpPr>
          <a:xfrm>
            <a:off x="3792" y="613719"/>
            <a:ext cx="9140208" cy="46100"/>
            <a:chOff x="3792" y="756594"/>
            <a:chExt cx="9140208" cy="46100"/>
          </a:xfrm>
        </p:grpSpPr>
        <p:sp>
          <p:nvSpPr>
            <p:cNvPr id="18" name="TextBox 17"/>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9" name="TextBox 18"/>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0" name="TextBox 19"/>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1" name="TextBox 20"/>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2" name="TextBox 21"/>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3" name="TextBox 22"/>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24" name="Picture 1" descr="page1image1808544">
            <a:extLst>
              <a:ext uri="{FF2B5EF4-FFF2-40B4-BE49-F238E27FC236}">
                <a16:creationId xmlns:a16="http://schemas.microsoft.com/office/drawing/2014/main" xmlns=""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1406" y="15983"/>
            <a:ext cx="643456" cy="6434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à¸£à¸¹à¸à¸ à¸²à¸à¸à¸µà¹à¹à¸à¸µà¹à¸¢à¸§à¸à¹à¸­à¸"/>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69810" y="2424260"/>
            <a:ext cx="1902056" cy="2060919"/>
          </a:xfrm>
          <a:prstGeom prst="rect">
            <a:avLst/>
          </a:prstGeom>
          <a:ln>
            <a:noFill/>
          </a:ln>
          <a:effectLst>
            <a:outerShdw blurRad="190500" dist="228600" dir="2700000" algn="ctr">
              <a:srgbClr val="000000">
                <a:alpha val="30000"/>
              </a:srgbClr>
            </a:outerShdw>
          </a:effectLst>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609828" y="1294139"/>
            <a:ext cx="1432848" cy="461665"/>
          </a:xfrm>
          <a:prstGeom prst="rect">
            <a:avLst/>
          </a:prstGeom>
          <a:noFill/>
          <a:ln>
            <a:noFill/>
          </a:ln>
        </p:spPr>
        <p:txBody>
          <a:bodyPr wrap="square" rtlCol="0">
            <a:spAutoFit/>
          </a:bodyPr>
          <a:lstStyle/>
          <a:p>
            <a:pPr algn="ctr"/>
            <a:r>
              <a:rPr lang="en-US" sz="2400" b="1" dirty="0" smtClean="0">
                <a:ln>
                  <a:solidFill>
                    <a:srgbClr val="002060"/>
                  </a:solidFill>
                </a:ln>
                <a:solidFill>
                  <a:srgbClr val="002060"/>
                </a:solidFill>
                <a:latin typeface="Gill Sans MT" panose="020B0502020104020203" pitchFamily="34" charset="0"/>
                <a:cs typeface="TH SarabunPSK" pitchFamily="34" charset="-34"/>
              </a:rPr>
              <a:t>Policy</a:t>
            </a:r>
            <a:endParaRPr lang="th-TH" sz="2400" b="1" dirty="0">
              <a:ln>
                <a:solidFill>
                  <a:srgbClr val="002060"/>
                </a:solidFill>
              </a:ln>
              <a:solidFill>
                <a:srgbClr val="002060"/>
              </a:solidFill>
              <a:latin typeface="Gill Sans MT" panose="020B0502020104020203" pitchFamily="34" charset="0"/>
              <a:cs typeface="TH SarabunPSK" pitchFamily="34" charset="-34"/>
            </a:endParaRPr>
          </a:p>
        </p:txBody>
      </p:sp>
      <p:sp>
        <p:nvSpPr>
          <p:cNvPr id="26" name="TextBox 25"/>
          <p:cNvSpPr txBox="1"/>
          <p:nvPr/>
        </p:nvSpPr>
        <p:spPr>
          <a:xfrm>
            <a:off x="6125686" y="1353372"/>
            <a:ext cx="2677448" cy="461665"/>
          </a:xfrm>
          <a:prstGeom prst="rect">
            <a:avLst/>
          </a:prstGeom>
          <a:noFill/>
          <a:ln>
            <a:noFill/>
          </a:ln>
        </p:spPr>
        <p:txBody>
          <a:bodyPr wrap="square" rtlCol="0">
            <a:spAutoFit/>
          </a:bodyPr>
          <a:lstStyle/>
          <a:p>
            <a:pPr algn="ctr"/>
            <a:r>
              <a:rPr lang="en-US" sz="2400" b="1" dirty="0" smtClean="0">
                <a:ln>
                  <a:solidFill>
                    <a:srgbClr val="0070C0"/>
                  </a:solidFill>
                </a:ln>
                <a:solidFill>
                  <a:srgbClr val="0070C0"/>
                </a:solidFill>
                <a:latin typeface="Gill Sans MT" panose="020B0502020104020203" pitchFamily="34" charset="0"/>
                <a:cs typeface="TH SarabunPSK" pitchFamily="34" charset="-34"/>
              </a:rPr>
              <a:t>Management</a:t>
            </a:r>
            <a:endParaRPr lang="th-TH" sz="2400" b="1" dirty="0">
              <a:ln>
                <a:solidFill>
                  <a:srgbClr val="0070C0"/>
                </a:solidFill>
              </a:ln>
              <a:solidFill>
                <a:srgbClr val="0070C0"/>
              </a:solidFill>
              <a:latin typeface="Gill Sans MT" panose="020B0502020104020203" pitchFamily="34" charset="0"/>
              <a:cs typeface="TH SarabunPSK" pitchFamily="34" charset="-34"/>
            </a:endParaRPr>
          </a:p>
        </p:txBody>
      </p:sp>
      <p:sp>
        <p:nvSpPr>
          <p:cNvPr id="27" name="TextBox 26"/>
          <p:cNvSpPr txBox="1"/>
          <p:nvPr/>
        </p:nvSpPr>
        <p:spPr>
          <a:xfrm>
            <a:off x="3892700" y="5344617"/>
            <a:ext cx="1338724" cy="461665"/>
          </a:xfrm>
          <a:prstGeom prst="rect">
            <a:avLst/>
          </a:prstGeom>
          <a:noFill/>
          <a:ln>
            <a:noFill/>
          </a:ln>
        </p:spPr>
        <p:txBody>
          <a:bodyPr wrap="square" rtlCol="0">
            <a:spAutoFit/>
          </a:bodyPr>
          <a:lstStyle/>
          <a:p>
            <a:pPr algn="ctr"/>
            <a:r>
              <a:rPr lang="en-US" sz="2400" b="1" dirty="0" smtClean="0">
                <a:ln>
                  <a:solidFill>
                    <a:prstClr val="black">
                      <a:lumMod val="65000"/>
                      <a:lumOff val="35000"/>
                    </a:prstClr>
                  </a:solidFill>
                </a:ln>
                <a:solidFill>
                  <a:prstClr val="black">
                    <a:lumMod val="65000"/>
                    <a:lumOff val="35000"/>
                  </a:prstClr>
                </a:solidFill>
                <a:latin typeface="Gill Sans MT" panose="020B0502020104020203" pitchFamily="34" charset="0"/>
                <a:cs typeface="TH SarabunPSK" pitchFamily="34" charset="-34"/>
              </a:rPr>
              <a:t>Act</a:t>
            </a:r>
            <a:endParaRPr lang="th-TH" sz="2400" b="1" dirty="0">
              <a:ln>
                <a:solidFill>
                  <a:prstClr val="black">
                    <a:lumMod val="65000"/>
                    <a:lumOff val="35000"/>
                  </a:prstClr>
                </a:solidFill>
              </a:ln>
              <a:solidFill>
                <a:prstClr val="black">
                  <a:lumMod val="65000"/>
                  <a:lumOff val="35000"/>
                </a:prstClr>
              </a:solidFill>
              <a:latin typeface="Gill Sans MT" panose="020B0502020104020203" pitchFamily="34" charset="0"/>
              <a:cs typeface="TH SarabunPSK" pitchFamily="34" charset="-34"/>
            </a:endParaRPr>
          </a:p>
        </p:txBody>
      </p:sp>
      <p:cxnSp>
        <p:nvCxnSpPr>
          <p:cNvPr id="6" name="Straight Arrow Connector 5"/>
          <p:cNvCxnSpPr/>
          <p:nvPr/>
        </p:nvCxnSpPr>
        <p:spPr>
          <a:xfrm flipV="1">
            <a:off x="2338020" y="1498575"/>
            <a:ext cx="3674140" cy="1"/>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815456" y="3284984"/>
            <a:ext cx="1722048" cy="216024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506372" y="3284984"/>
            <a:ext cx="1941204" cy="2290464"/>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396406" y="1837663"/>
            <a:ext cx="2027860" cy="646331"/>
          </a:xfrm>
          <a:prstGeom prst="rect">
            <a:avLst/>
          </a:prstGeom>
          <a:noFill/>
          <a:ln>
            <a:noFill/>
          </a:ln>
          <a:scene3d>
            <a:camera prst="orthographicFront"/>
            <a:lightRig rig="threePt" dir="t"/>
          </a:scene3d>
          <a:sp3d>
            <a:bevelT/>
          </a:sp3d>
        </p:spPr>
        <p:txBody>
          <a:bodyPr wrap="square" rtlCol="0">
            <a:spAutoFit/>
          </a:bodyPr>
          <a:lstStyle/>
          <a:p>
            <a:pPr algn="ctr"/>
            <a:r>
              <a:rPr lang="en-US" sz="1800" b="1" dirty="0">
                <a:ln>
                  <a:solidFill>
                    <a:srgbClr val="002060"/>
                  </a:solidFill>
                </a:ln>
                <a:solidFill>
                  <a:srgbClr val="002060"/>
                </a:solidFill>
                <a:latin typeface="Gill Sans MT" panose="020B0502020104020203" pitchFamily="34" charset="0"/>
                <a:cs typeface="TH SarabunPSK" pitchFamily="34" charset="-34"/>
              </a:rPr>
              <a:t>Water Resources Management</a:t>
            </a:r>
            <a:endParaRPr lang="th-TH" sz="1800" b="1" dirty="0">
              <a:ln>
                <a:solidFill>
                  <a:srgbClr val="002060"/>
                </a:solidFill>
              </a:ln>
              <a:solidFill>
                <a:srgbClr val="002060"/>
              </a:solidFill>
              <a:latin typeface="Gill Sans MT" panose="020B0502020104020203" pitchFamily="34" charset="0"/>
              <a:cs typeface="TH SarabunPSK" pitchFamily="34" charset="-34"/>
            </a:endParaRPr>
          </a:p>
        </p:txBody>
      </p:sp>
      <p:sp>
        <p:nvSpPr>
          <p:cNvPr id="36" name="TextBox 35"/>
          <p:cNvSpPr txBox="1"/>
          <p:nvPr/>
        </p:nvSpPr>
        <p:spPr>
          <a:xfrm>
            <a:off x="188929" y="1932221"/>
            <a:ext cx="3289583" cy="338554"/>
          </a:xfrm>
          <a:prstGeom prst="rect">
            <a:avLst/>
          </a:prstGeom>
          <a:noFill/>
          <a:ln>
            <a:noFill/>
          </a:ln>
        </p:spPr>
        <p:txBody>
          <a:bodyPr wrap="square" rtlCol="0" anchor="ctr">
            <a:spAutoFit/>
          </a:bodyPr>
          <a:lstStyle/>
          <a:p>
            <a:r>
              <a:rPr lang="en-US" sz="1600" dirty="0" smtClean="0">
                <a:ln>
                  <a:solidFill>
                    <a:srgbClr val="002060"/>
                  </a:solidFill>
                </a:ln>
                <a:solidFill>
                  <a:srgbClr val="002060"/>
                </a:solidFill>
                <a:cs typeface="TH SarabunPSK" pitchFamily="34" charset="-34"/>
                <a:sym typeface="Symbol"/>
              </a:rPr>
              <a:t></a:t>
            </a:r>
            <a:r>
              <a:rPr lang="en-US" sz="1600" dirty="0">
                <a:ln>
                  <a:solidFill>
                    <a:srgbClr val="002060"/>
                  </a:solidFill>
                </a:ln>
                <a:solidFill>
                  <a:srgbClr val="002060"/>
                </a:solidFill>
                <a:cs typeface="TH SarabunPSK" pitchFamily="34" charset="-34"/>
              </a:rPr>
              <a:t>  The 20-Year National Strategy</a:t>
            </a:r>
            <a:endParaRPr lang="th-TH" sz="1600" dirty="0">
              <a:ln>
                <a:solidFill>
                  <a:srgbClr val="002060"/>
                </a:solidFill>
              </a:ln>
              <a:solidFill>
                <a:srgbClr val="002060"/>
              </a:solidFill>
              <a:cs typeface="TH SarabunPSK" pitchFamily="34" charset="-34"/>
            </a:endParaRPr>
          </a:p>
        </p:txBody>
      </p:sp>
      <p:sp>
        <p:nvSpPr>
          <p:cNvPr id="37" name="TextBox 36"/>
          <p:cNvSpPr txBox="1"/>
          <p:nvPr/>
        </p:nvSpPr>
        <p:spPr>
          <a:xfrm>
            <a:off x="189581" y="2381399"/>
            <a:ext cx="3347923" cy="584775"/>
          </a:xfrm>
          <a:prstGeom prst="rect">
            <a:avLst/>
          </a:prstGeom>
          <a:noFill/>
          <a:ln>
            <a:noFill/>
          </a:ln>
        </p:spPr>
        <p:txBody>
          <a:bodyPr wrap="square" rtlCol="0" anchor="ctr">
            <a:spAutoFit/>
          </a:bodyPr>
          <a:lstStyle/>
          <a:p>
            <a:r>
              <a:rPr lang="en-US" sz="1600" dirty="0">
                <a:ln>
                  <a:solidFill>
                    <a:srgbClr val="002060"/>
                  </a:solidFill>
                </a:ln>
                <a:solidFill>
                  <a:srgbClr val="002060"/>
                </a:solidFill>
                <a:cs typeface="TH SarabunPSK" pitchFamily="34" charset="-34"/>
                <a:sym typeface="Symbol"/>
              </a:rPr>
              <a:t></a:t>
            </a:r>
            <a:r>
              <a:rPr lang="en-US" sz="1600" dirty="0" smtClean="0">
                <a:ln>
                  <a:solidFill>
                    <a:srgbClr val="002060"/>
                  </a:solidFill>
                </a:ln>
                <a:solidFill>
                  <a:srgbClr val="002060"/>
                </a:solidFill>
                <a:cs typeface="TH SarabunPSK" pitchFamily="34" charset="-34"/>
              </a:rPr>
              <a:t>  A 12-year </a:t>
            </a:r>
            <a:r>
              <a:rPr lang="en-US" sz="1600" dirty="0">
                <a:ln>
                  <a:solidFill>
                    <a:srgbClr val="002060"/>
                  </a:solidFill>
                </a:ln>
                <a:solidFill>
                  <a:srgbClr val="002060"/>
                </a:solidFill>
                <a:cs typeface="TH SarabunPSK" pitchFamily="34" charset="-34"/>
              </a:rPr>
              <a:t>water </a:t>
            </a:r>
            <a:r>
              <a:rPr lang="en-US" sz="1600" dirty="0" smtClean="0">
                <a:ln>
                  <a:solidFill>
                    <a:srgbClr val="002060"/>
                  </a:solidFill>
                </a:ln>
                <a:solidFill>
                  <a:srgbClr val="002060"/>
                </a:solidFill>
                <a:cs typeface="TH SarabunPSK" pitchFamily="34" charset="-34"/>
              </a:rPr>
              <a:t>resources </a:t>
            </a:r>
            <a:br>
              <a:rPr lang="en-US" sz="1600" dirty="0" smtClean="0">
                <a:ln>
                  <a:solidFill>
                    <a:srgbClr val="002060"/>
                  </a:solidFill>
                </a:ln>
                <a:solidFill>
                  <a:srgbClr val="002060"/>
                </a:solidFill>
                <a:cs typeface="TH SarabunPSK" pitchFamily="34" charset="-34"/>
              </a:rPr>
            </a:br>
            <a:r>
              <a:rPr lang="en-US" sz="1600" dirty="0" smtClean="0">
                <a:ln>
                  <a:solidFill>
                    <a:srgbClr val="002060"/>
                  </a:solidFill>
                </a:ln>
                <a:solidFill>
                  <a:srgbClr val="002060"/>
                </a:solidFill>
                <a:cs typeface="TH SarabunPSK" pitchFamily="34" charset="-34"/>
              </a:rPr>
              <a:t>     management strategy </a:t>
            </a:r>
            <a:endParaRPr lang="th-TH" sz="1600" dirty="0">
              <a:ln>
                <a:solidFill>
                  <a:srgbClr val="002060"/>
                </a:solidFill>
              </a:ln>
              <a:solidFill>
                <a:srgbClr val="002060"/>
              </a:solidFill>
              <a:cs typeface="TH SarabunPSK" pitchFamily="34" charset="-34"/>
            </a:endParaRPr>
          </a:p>
        </p:txBody>
      </p:sp>
      <p:pic>
        <p:nvPicPr>
          <p:cNvPr id="41" name="Picture 13">
            <a:hlinkClick r:id="rId5" action="ppaction://hlinksldjump"/>
          </p:cNvPr>
          <p:cNvPicPr>
            <a:picLocks noChangeAspect="1" noChangeArrowheads="1"/>
          </p:cNvPicPr>
          <p:nvPr/>
        </p:nvPicPr>
        <p:blipFill>
          <a:blip r:embed="rId6" cstate="print"/>
          <a:srcRect l="33750" t="58334" r="55938" b="23333"/>
          <a:stretch>
            <a:fillRect/>
          </a:stretch>
        </p:blipFill>
        <p:spPr bwMode="auto">
          <a:xfrm>
            <a:off x="-15717" y="2395736"/>
            <a:ext cx="457200" cy="457200"/>
          </a:xfrm>
          <a:prstGeom prst="rect">
            <a:avLst/>
          </a:prstGeom>
          <a:noFill/>
          <a:ln w="9525">
            <a:noFill/>
            <a:miter lim="800000"/>
            <a:headEnd/>
            <a:tailEnd/>
          </a:ln>
          <a:effectLst>
            <a:outerShdw blurRad="50800" dist="38100" dir="18900000" algn="bl" rotWithShape="0">
              <a:schemeClr val="bg1">
                <a:alpha val="40000"/>
              </a:schemeClr>
            </a:outerShdw>
            <a:softEdge rad="31750"/>
          </a:effectLst>
        </p:spPr>
      </p:pic>
      <p:pic>
        <p:nvPicPr>
          <p:cNvPr id="42" name="Picture 17" descr="รูปภาพที่เกี่ยวข้อง"/>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18861" y="1784410"/>
            <a:ext cx="422622" cy="457200"/>
          </a:xfrm>
          <a:prstGeom prst="rect">
            <a:avLst/>
          </a:prstGeom>
          <a:solidFill>
            <a:schemeClr val="bg1"/>
          </a:solidFill>
          <a:effectLst>
            <a:outerShdw blurRad="50800" dist="38100" dir="18900000" algn="bl" rotWithShape="0">
              <a:schemeClr val="bg1">
                <a:alpha val="40000"/>
              </a:schemeClr>
            </a:outerShdw>
          </a:effectLst>
        </p:spPr>
      </p:pic>
      <p:sp>
        <p:nvSpPr>
          <p:cNvPr id="43" name="TextBox 42"/>
          <p:cNvSpPr txBox="1"/>
          <p:nvPr/>
        </p:nvSpPr>
        <p:spPr>
          <a:xfrm>
            <a:off x="5722396" y="2120961"/>
            <a:ext cx="4002952" cy="307777"/>
          </a:xfrm>
          <a:prstGeom prst="rect">
            <a:avLst/>
          </a:prstGeom>
          <a:noFill/>
          <a:ln>
            <a:noFill/>
          </a:ln>
        </p:spPr>
        <p:txBody>
          <a:bodyPr wrap="square" rtlCol="0" anchor="ctr">
            <a:spAutoFit/>
          </a:bodyPr>
          <a:lstStyle/>
          <a:p>
            <a:r>
              <a:rPr lang="en-US" sz="1400" dirty="0" smtClean="0">
                <a:ln>
                  <a:solidFill>
                    <a:srgbClr val="0070C0"/>
                  </a:solidFill>
                </a:ln>
                <a:solidFill>
                  <a:srgbClr val="0070C0"/>
                </a:solidFill>
                <a:cs typeface="TH SarabunPSK" pitchFamily="34" charset="-34"/>
                <a:sym typeface="Symbol"/>
              </a:rPr>
              <a:t></a:t>
            </a:r>
            <a:r>
              <a:rPr lang="en-US" sz="1400" dirty="0">
                <a:ln>
                  <a:solidFill>
                    <a:srgbClr val="0070C0"/>
                  </a:solidFill>
                </a:ln>
                <a:solidFill>
                  <a:srgbClr val="0070C0"/>
                </a:solidFill>
                <a:cs typeface="TH SarabunPSK" pitchFamily="34" charset="-34"/>
              </a:rPr>
              <a:t>  The National Water Resources </a:t>
            </a:r>
            <a:r>
              <a:rPr lang="en-US" sz="1400" dirty="0" smtClean="0">
                <a:ln>
                  <a:solidFill>
                    <a:srgbClr val="0070C0"/>
                  </a:solidFill>
                </a:ln>
                <a:solidFill>
                  <a:srgbClr val="0070C0"/>
                </a:solidFill>
                <a:cs typeface="TH SarabunPSK" pitchFamily="34" charset="-34"/>
              </a:rPr>
              <a:t>Committee</a:t>
            </a:r>
            <a:endParaRPr lang="en-US" sz="1400" dirty="0">
              <a:ln>
                <a:solidFill>
                  <a:srgbClr val="0070C0"/>
                </a:solidFill>
              </a:ln>
              <a:solidFill>
                <a:srgbClr val="0070C0"/>
              </a:solidFill>
              <a:cs typeface="TH SarabunPSK" pitchFamily="34" charset="-34"/>
            </a:endParaRPr>
          </a:p>
        </p:txBody>
      </p:sp>
      <p:sp>
        <p:nvSpPr>
          <p:cNvPr id="44" name="TextBox 43"/>
          <p:cNvSpPr txBox="1"/>
          <p:nvPr/>
        </p:nvSpPr>
        <p:spPr>
          <a:xfrm>
            <a:off x="5751892" y="2632438"/>
            <a:ext cx="4002952" cy="307777"/>
          </a:xfrm>
          <a:prstGeom prst="rect">
            <a:avLst/>
          </a:prstGeom>
          <a:noFill/>
          <a:ln>
            <a:noFill/>
          </a:ln>
        </p:spPr>
        <p:txBody>
          <a:bodyPr wrap="square" rtlCol="0" anchor="ctr">
            <a:spAutoFit/>
          </a:bodyPr>
          <a:lstStyle/>
          <a:p>
            <a:r>
              <a:rPr lang="en-US" sz="1400" dirty="0">
                <a:ln>
                  <a:solidFill>
                    <a:srgbClr val="0070C0"/>
                  </a:solidFill>
                </a:ln>
                <a:solidFill>
                  <a:srgbClr val="0070C0"/>
                </a:solidFill>
                <a:cs typeface="TH SarabunPSK" pitchFamily="34" charset="-34"/>
                <a:sym typeface="Symbol"/>
              </a:rPr>
              <a:t></a:t>
            </a:r>
            <a:r>
              <a:rPr lang="en-US" sz="1400" dirty="0">
                <a:ln>
                  <a:solidFill>
                    <a:srgbClr val="0070C0"/>
                  </a:solidFill>
                </a:ln>
                <a:solidFill>
                  <a:srgbClr val="0070C0"/>
                </a:solidFill>
                <a:cs typeface="TH SarabunPSK" pitchFamily="34" charset="-34"/>
              </a:rPr>
              <a:t>  Office of the National Water </a:t>
            </a:r>
            <a:r>
              <a:rPr lang="en-US" sz="1400" dirty="0" smtClean="0">
                <a:ln>
                  <a:solidFill>
                    <a:srgbClr val="0070C0"/>
                  </a:solidFill>
                </a:ln>
                <a:solidFill>
                  <a:srgbClr val="0070C0"/>
                </a:solidFill>
                <a:cs typeface="TH SarabunPSK" pitchFamily="34" charset="-34"/>
              </a:rPr>
              <a:t>Resources</a:t>
            </a:r>
            <a:endParaRPr lang="en-US" sz="1400" dirty="0">
              <a:ln>
                <a:solidFill>
                  <a:srgbClr val="0070C0"/>
                </a:solidFill>
              </a:ln>
              <a:solidFill>
                <a:srgbClr val="0070C0"/>
              </a:solidFill>
              <a:cs typeface="TH SarabunPSK" pitchFamily="34" charset="-34"/>
            </a:endParaRPr>
          </a:p>
        </p:txBody>
      </p:sp>
      <p:sp>
        <p:nvSpPr>
          <p:cNvPr id="46" name="TextBox 45"/>
          <p:cNvSpPr txBox="1"/>
          <p:nvPr/>
        </p:nvSpPr>
        <p:spPr>
          <a:xfrm>
            <a:off x="2624046" y="5970766"/>
            <a:ext cx="4052728" cy="338554"/>
          </a:xfrm>
          <a:prstGeom prst="rect">
            <a:avLst/>
          </a:prstGeom>
          <a:noFill/>
          <a:ln>
            <a:noFill/>
          </a:ln>
        </p:spPr>
        <p:txBody>
          <a:bodyPr wrap="square" rtlCol="0" anchor="ctr">
            <a:spAutoFit/>
          </a:bodyPr>
          <a:lstStyle/>
          <a:p>
            <a:r>
              <a:rPr lang="en-US" sz="1600" dirty="0">
                <a:ln>
                  <a:solidFill>
                    <a:prstClr val="black">
                      <a:lumMod val="65000"/>
                      <a:lumOff val="35000"/>
                    </a:prstClr>
                  </a:solidFill>
                </a:ln>
                <a:solidFill>
                  <a:prstClr val="black">
                    <a:lumMod val="75000"/>
                    <a:lumOff val="25000"/>
                  </a:prstClr>
                </a:solidFill>
                <a:cs typeface="TH SarabunPSK" pitchFamily="34" charset="-34"/>
                <a:sym typeface="Symbol"/>
              </a:rPr>
              <a:t>Water Resources Act + Ministerial Regulations</a:t>
            </a:r>
          </a:p>
        </p:txBody>
      </p:sp>
      <p:sp>
        <p:nvSpPr>
          <p:cNvPr id="49" name="TextBox 48"/>
          <p:cNvSpPr txBox="1"/>
          <p:nvPr/>
        </p:nvSpPr>
        <p:spPr>
          <a:xfrm>
            <a:off x="3782922" y="1094084"/>
            <a:ext cx="1437150" cy="400110"/>
          </a:xfrm>
          <a:prstGeom prst="rect">
            <a:avLst/>
          </a:prstGeom>
          <a:noFill/>
          <a:ln>
            <a:noFill/>
          </a:ln>
        </p:spPr>
        <p:txBody>
          <a:bodyPr wrap="square" rtlCol="0" anchor="ctr">
            <a:spAutoFit/>
          </a:bodyPr>
          <a:lstStyle/>
          <a:p>
            <a:r>
              <a:rPr lang="en-US" sz="2000" dirty="0" smtClean="0">
                <a:ln>
                  <a:solidFill>
                    <a:sysClr val="windowText" lastClr="000000"/>
                  </a:solidFill>
                </a:ln>
                <a:solidFill>
                  <a:prstClr val="black"/>
                </a:solidFill>
                <a:cs typeface="TH SarabunPSK" pitchFamily="34" charset="-34"/>
                <a:sym typeface="Symbol"/>
              </a:rPr>
              <a:t>Linkages</a:t>
            </a:r>
            <a:endParaRPr lang="en-US" sz="2000" dirty="0">
              <a:ln>
                <a:solidFill>
                  <a:sysClr val="windowText" lastClr="000000"/>
                </a:solidFill>
              </a:ln>
              <a:solidFill>
                <a:prstClr val="black"/>
              </a:solidFill>
              <a:cs typeface="TH SarabunPSK" pitchFamily="34" charset="-34"/>
            </a:endParaRPr>
          </a:p>
        </p:txBody>
      </p:sp>
      <p:sp>
        <p:nvSpPr>
          <p:cNvPr id="50" name="TextBox 49"/>
          <p:cNvSpPr txBox="1"/>
          <p:nvPr/>
        </p:nvSpPr>
        <p:spPr>
          <a:xfrm rot="3000000">
            <a:off x="2236320" y="4134067"/>
            <a:ext cx="1437150" cy="400110"/>
          </a:xfrm>
          <a:prstGeom prst="rect">
            <a:avLst/>
          </a:prstGeom>
          <a:noFill/>
          <a:ln>
            <a:noFill/>
          </a:ln>
        </p:spPr>
        <p:txBody>
          <a:bodyPr wrap="square" rtlCol="0" anchor="ctr">
            <a:spAutoFit/>
          </a:bodyPr>
          <a:lstStyle/>
          <a:p>
            <a:r>
              <a:rPr lang="en-US" sz="2000" dirty="0" smtClean="0">
                <a:ln>
                  <a:solidFill>
                    <a:sysClr val="windowText" lastClr="000000"/>
                  </a:solidFill>
                </a:ln>
                <a:solidFill>
                  <a:prstClr val="black"/>
                </a:solidFill>
                <a:cs typeface="TH SarabunPSK" pitchFamily="34" charset="-34"/>
                <a:sym typeface="Symbol"/>
              </a:rPr>
              <a:t>Linkages</a:t>
            </a:r>
            <a:endParaRPr lang="en-US" sz="2000" dirty="0">
              <a:ln>
                <a:solidFill>
                  <a:sysClr val="windowText" lastClr="000000"/>
                </a:solidFill>
              </a:ln>
              <a:solidFill>
                <a:prstClr val="black"/>
              </a:solidFill>
              <a:cs typeface="TH SarabunPSK" pitchFamily="34" charset="-34"/>
            </a:endParaRPr>
          </a:p>
        </p:txBody>
      </p:sp>
      <p:sp>
        <p:nvSpPr>
          <p:cNvPr id="51" name="TextBox 50"/>
          <p:cNvSpPr txBox="1"/>
          <p:nvPr/>
        </p:nvSpPr>
        <p:spPr>
          <a:xfrm rot="18640168">
            <a:off x="5652171" y="4048362"/>
            <a:ext cx="1437150" cy="400110"/>
          </a:xfrm>
          <a:prstGeom prst="rect">
            <a:avLst/>
          </a:prstGeom>
          <a:noFill/>
          <a:ln>
            <a:noFill/>
          </a:ln>
        </p:spPr>
        <p:txBody>
          <a:bodyPr wrap="square" rtlCol="0" anchor="ctr">
            <a:spAutoFit/>
          </a:bodyPr>
          <a:lstStyle/>
          <a:p>
            <a:r>
              <a:rPr lang="en-US" sz="2000" dirty="0" smtClean="0">
                <a:ln>
                  <a:solidFill>
                    <a:sysClr val="windowText" lastClr="000000"/>
                  </a:solidFill>
                </a:ln>
                <a:solidFill>
                  <a:prstClr val="black"/>
                </a:solidFill>
                <a:cs typeface="TH SarabunPSK" pitchFamily="34" charset="-34"/>
                <a:sym typeface="Symbol"/>
              </a:rPr>
              <a:t>Linkages</a:t>
            </a:r>
            <a:endParaRPr lang="en-US" sz="2000" dirty="0">
              <a:ln>
                <a:solidFill>
                  <a:sysClr val="windowText" lastClr="000000"/>
                </a:solidFill>
              </a:ln>
              <a:solidFill>
                <a:prstClr val="black"/>
              </a:solidFill>
              <a:cs typeface="TH SarabunPSK" pitchFamily="34" charset="-34"/>
            </a:endParaRPr>
          </a:p>
        </p:txBody>
      </p:sp>
      <p:pic>
        <p:nvPicPr>
          <p:cNvPr id="52" name="Picture 15" descr="รูปภาพที่เกี่ยวข้อง">
            <a:hlinkClick r:id="rId8" action="ppaction://hlinksldjump"/>
          </p:cNvPr>
          <p:cNvPicPr>
            <a:picLocks noChangeAspect="1" noChangeArrowheads="1"/>
          </p:cNvPicPr>
          <p:nvPr/>
        </p:nvPicPr>
        <p:blipFill>
          <a:blip r:embed="rId9" cstate="print"/>
          <a:srcRect/>
          <a:stretch>
            <a:fillRect/>
          </a:stretch>
        </p:blipFill>
        <p:spPr bwMode="auto">
          <a:xfrm>
            <a:off x="2145933" y="5865723"/>
            <a:ext cx="548365" cy="548640"/>
          </a:xfrm>
          <a:prstGeom prst="rect">
            <a:avLst/>
          </a:prstGeom>
          <a:ln>
            <a:noFill/>
          </a:ln>
          <a:effectLst>
            <a:outerShdw blurRad="50800" dist="38100" dir="18900000" algn="bl" rotWithShape="0">
              <a:schemeClr val="bg1">
                <a:alpha val="40000"/>
              </a:schemeClr>
            </a:outerShdw>
          </a:effectLst>
        </p:spPr>
      </p:pic>
      <p:pic>
        <p:nvPicPr>
          <p:cNvPr id="53" name="Picture 10" descr="à¸£à¸¹à¸à¸ à¸²à¸à¸à¸µà¹à¹à¸à¸µà¹à¸¢à¸§à¸à¹à¸­à¸"/>
          <p:cNvPicPr>
            <a:picLocks noChangeAspect="1" noChangeArrowheads="1"/>
          </p:cNvPicPr>
          <p:nvPr/>
        </p:nvPicPr>
        <p:blipFill>
          <a:blip r:embed="rId10" cstate="print"/>
          <a:srcRect/>
          <a:stretch>
            <a:fillRect/>
          </a:stretch>
        </p:blipFill>
        <p:spPr bwMode="auto">
          <a:xfrm>
            <a:off x="5570284" y="2079349"/>
            <a:ext cx="365760" cy="365760"/>
          </a:xfrm>
          <a:prstGeom prst="rect">
            <a:avLst/>
          </a:prstGeom>
          <a:ln>
            <a:noFill/>
          </a:ln>
          <a:effectLst>
            <a:outerShdw blurRad="50800" dist="38100" dir="18900000" algn="bl" rotWithShape="0">
              <a:schemeClr val="bg1">
                <a:alpha val="40000"/>
              </a:schemeClr>
            </a:outerShdw>
          </a:effectLst>
        </p:spPr>
      </p:pic>
      <p:pic>
        <p:nvPicPr>
          <p:cNvPr id="54" name="Picture 3" descr="à¸à¸¥à¸à¸²à¸£à¸à¹à¸à¸«à¸²à¸£à¸¹à¸à¸ à¸²à¸à¸ªà¸³à¸«à¸£à¸±à¸ database icon"/>
          <p:cNvPicPr>
            <a:picLocks noChangeAspect="1" noChangeArrowheads="1"/>
          </p:cNvPicPr>
          <p:nvPr/>
        </p:nvPicPr>
        <p:blipFill>
          <a:blip r:embed="rId11" cstate="print">
            <a:clrChange>
              <a:clrFrom>
                <a:srgbClr val="FFFFFF"/>
              </a:clrFrom>
              <a:clrTo>
                <a:srgbClr val="FFFFFF">
                  <a:alpha val="0"/>
                </a:srgbClr>
              </a:clrTo>
            </a:clrChange>
          </a:blip>
          <a:srcRect l="26507" t="82764" r="54002"/>
          <a:stretch>
            <a:fillRect/>
          </a:stretch>
        </p:blipFill>
        <p:spPr bwMode="auto">
          <a:xfrm>
            <a:off x="5551792" y="2553218"/>
            <a:ext cx="388571" cy="365760"/>
          </a:xfrm>
          <a:prstGeom prst="rect">
            <a:avLst/>
          </a:prstGeom>
          <a:ln>
            <a:noFill/>
          </a:ln>
          <a:effectLst>
            <a:outerShdw blurRad="50800" dist="38100" dir="18900000" algn="bl" rotWithShape="0">
              <a:schemeClr val="bg1">
                <a:alpha val="40000"/>
              </a:schemeClr>
            </a:outerShdw>
          </a:effectLst>
        </p:spPr>
      </p:pic>
      <p:grpSp>
        <p:nvGrpSpPr>
          <p:cNvPr id="38" name="Group 37"/>
          <p:cNvGrpSpPr/>
          <p:nvPr/>
        </p:nvGrpSpPr>
        <p:grpSpPr>
          <a:xfrm>
            <a:off x="7639050" y="6306613"/>
            <a:ext cx="1509095"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a16="http://schemas.microsoft.com/office/drawing/2014/main" xmlns=""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4</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6766408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rot="5400000">
            <a:off x="320622" y="-334469"/>
            <a:ext cx="620596" cy="1280160"/>
          </a:xfrm>
          <a:prstGeom prst="round2Same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2">
            <a:extLst>
              <a:ext uri="{FF2B5EF4-FFF2-40B4-BE49-F238E27FC236}">
                <a16:creationId xmlns:a16="http://schemas.microsoft.com/office/drawing/2014/main" xmlns="" id="{BC121A34-0222-434E-B474-F993EAD17634}"/>
              </a:ext>
            </a:extLst>
          </p:cNvPr>
          <p:cNvSpPr txBox="1">
            <a:spLocks noChangeArrowheads="1"/>
          </p:cNvSpPr>
          <p:nvPr/>
        </p:nvSpPr>
        <p:spPr bwMode="auto">
          <a:xfrm>
            <a:off x="152400" y="0"/>
            <a:ext cx="8329006"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800" dirty="0" smtClean="0">
                <a:solidFill>
                  <a:prstClr val="black"/>
                </a:solidFill>
                <a:latin typeface="Gill Sans MT" panose="020B0502020104020203" pitchFamily="34" charset="0"/>
              </a:rPr>
              <a:t>Policy</a:t>
            </a:r>
            <a:r>
              <a:rPr lang="en-US" altLang="th-TH" sz="2400" dirty="0" smtClean="0">
                <a:solidFill>
                  <a:prstClr val="black"/>
                </a:solidFill>
                <a:latin typeface="Gill Sans MT" panose="020B0502020104020203" pitchFamily="34" charset="0"/>
              </a:rPr>
              <a:t> </a:t>
            </a:r>
            <a:r>
              <a:rPr lang="en-US" altLang="th-TH" sz="2200" dirty="0" smtClean="0">
                <a:solidFill>
                  <a:prstClr val="black"/>
                </a:solidFill>
                <a:latin typeface="Gill Sans MT" panose="020B0502020104020203" pitchFamily="34" charset="0"/>
              </a:rPr>
              <a:t>: Water </a:t>
            </a:r>
            <a:r>
              <a:rPr lang="en-US" altLang="th-TH" sz="2200" dirty="0">
                <a:solidFill>
                  <a:prstClr val="black"/>
                </a:solidFill>
                <a:latin typeface="Gill Sans MT" panose="020B0502020104020203" pitchFamily="34" charset="0"/>
              </a:rPr>
              <a:t>Resources Management Strategy 2015-2026</a:t>
            </a:r>
            <a:endParaRPr lang="en-US" altLang="th-TH" sz="2200" dirty="0" smtClean="0">
              <a:solidFill>
                <a:prstClr val="black"/>
              </a:solidFill>
              <a:latin typeface="Gill Sans MT" panose="020B0502020104020203" pitchFamily="34" charset="0"/>
            </a:endParaRPr>
          </a:p>
        </p:txBody>
      </p:sp>
      <p:grpSp>
        <p:nvGrpSpPr>
          <p:cNvPr id="17" name="Group 16"/>
          <p:cNvGrpSpPr/>
          <p:nvPr/>
        </p:nvGrpSpPr>
        <p:grpSpPr>
          <a:xfrm>
            <a:off x="3792" y="613719"/>
            <a:ext cx="9140208" cy="46100"/>
            <a:chOff x="3792" y="756594"/>
            <a:chExt cx="9140208" cy="46100"/>
          </a:xfrm>
        </p:grpSpPr>
        <p:sp>
          <p:nvSpPr>
            <p:cNvPr id="18" name="TextBox 17"/>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9" name="TextBox 18"/>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0" name="TextBox 19"/>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1" name="TextBox 20"/>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2" name="TextBox 21"/>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3" name="TextBox 22"/>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24" name="Picture 1" descr="page1image1808544">
            <a:extLst>
              <a:ext uri="{FF2B5EF4-FFF2-40B4-BE49-F238E27FC236}">
                <a16:creationId xmlns:a16="http://schemas.microsoft.com/office/drawing/2014/main" xmlns=""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1406" y="15983"/>
            <a:ext cx="643456"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7639050" y="6306613"/>
            <a:ext cx="1509095"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a16="http://schemas.microsoft.com/office/drawing/2014/main" xmlns=""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5</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41" name="กลุ่ม 109"/>
          <p:cNvGrpSpPr/>
          <p:nvPr/>
        </p:nvGrpSpPr>
        <p:grpSpPr>
          <a:xfrm>
            <a:off x="43236" y="713031"/>
            <a:ext cx="9655783" cy="5970961"/>
            <a:chOff x="124717" y="67487"/>
            <a:chExt cx="9655783" cy="5919691"/>
          </a:xfrm>
        </p:grpSpPr>
        <p:sp>
          <p:nvSpPr>
            <p:cNvPr id="42" name="TextBox 41"/>
            <p:cNvSpPr txBox="1"/>
            <p:nvPr/>
          </p:nvSpPr>
          <p:spPr>
            <a:xfrm>
              <a:off x="124717" y="4747995"/>
              <a:ext cx="3321349" cy="823862"/>
            </a:xfrm>
            <a:prstGeom prst="rect">
              <a:avLst/>
            </a:prstGeom>
            <a:noFill/>
          </p:spPr>
          <p:txBody>
            <a:bodyPr wrap="square" rtlCol="0">
              <a:spAutoFit/>
            </a:bodyPr>
            <a:lstStyle/>
            <a:p>
              <a:r>
                <a:rPr lang="en-US" sz="1600" b="1" dirty="0">
                  <a:solidFill>
                    <a:srgbClr val="00B0F0"/>
                  </a:solidFill>
                  <a:ea typeface="Tahoma" panose="020B0604030504040204" pitchFamily="34" charset="0"/>
                  <a:cs typeface="Tahoma" panose="020B0604030504040204" pitchFamily="34" charset="0"/>
                </a:rPr>
                <a:t>Water Management for Consumption</a:t>
              </a:r>
              <a:endParaRPr lang="th-TH" sz="1600" b="1" dirty="0">
                <a:solidFill>
                  <a:srgbClr val="00B0F0"/>
                </a:solidFill>
                <a:ea typeface="Tahoma" panose="020B0604030504040204" pitchFamily="34" charset="0"/>
                <a:cs typeface="Tahoma" panose="020B0604030504040204" pitchFamily="34" charset="0"/>
              </a:endParaRPr>
            </a:p>
            <a:p>
              <a:pPr marL="180975" indent="-95250">
                <a:buFont typeface="Arial" panose="020B0604020202020204" pitchFamily="34" charset="0"/>
                <a:buChar char="•"/>
              </a:pPr>
              <a:r>
                <a:rPr lang="en-US" sz="1600" dirty="0">
                  <a:solidFill>
                    <a:srgbClr val="00B0F0"/>
                  </a:solidFill>
                  <a:ea typeface="Tahoma" panose="020B0604030504040204" pitchFamily="34" charset="0"/>
                  <a:cs typeface="Tahoma" panose="020B0604030504040204" pitchFamily="34" charset="0"/>
                </a:rPr>
                <a:t> </a:t>
              </a:r>
              <a:r>
                <a:rPr lang="en-US" sz="1600" b="1" dirty="0">
                  <a:solidFill>
                    <a:srgbClr val="00B0F0"/>
                  </a:solidFill>
                  <a:ea typeface="Tahoma" panose="020B0604030504040204" pitchFamily="34" charset="0"/>
                  <a:cs typeface="Tahoma" panose="020B0604030504040204" pitchFamily="34" charset="0"/>
                </a:rPr>
                <a:t>7490 </a:t>
              </a:r>
              <a:r>
                <a:rPr lang="en-US" sz="1600" b="1" dirty="0" smtClean="0">
                  <a:solidFill>
                    <a:srgbClr val="00B0F0"/>
                  </a:solidFill>
                  <a:ea typeface="Tahoma" panose="020B0604030504040204" pitchFamily="34" charset="0"/>
                  <a:cs typeface="Tahoma" panose="020B0604030504040204" pitchFamily="34" charset="0"/>
                </a:rPr>
                <a:t>villages </a:t>
              </a:r>
              <a:r>
                <a:rPr lang="en-US" sz="1600" b="1" dirty="0">
                  <a:solidFill>
                    <a:srgbClr val="FF0000"/>
                  </a:solidFill>
                  <a:ea typeface="Tahoma" panose="020B0604030504040204" pitchFamily="34" charset="0"/>
                  <a:cs typeface="Tahoma" panose="020B0604030504040204" pitchFamily="34" charset="0"/>
                </a:rPr>
                <a:t>(</a:t>
              </a:r>
              <a:r>
                <a:rPr lang="en-US" sz="1400" b="1" dirty="0">
                  <a:solidFill>
                    <a:srgbClr val="FF0000"/>
                  </a:solidFill>
                  <a:ea typeface="Tahoma" panose="020B0604030504040204" pitchFamily="34" charset="0"/>
                  <a:cs typeface="Tahoma" panose="020B0604030504040204" pitchFamily="34" charset="0"/>
                </a:rPr>
                <a:t>7,234 </a:t>
              </a:r>
              <a:r>
                <a:rPr lang="en-US" sz="1600" b="1" dirty="0" err="1">
                  <a:solidFill>
                    <a:srgbClr val="FF0000"/>
                  </a:solidFill>
                  <a:ea typeface="Tahoma" panose="020B0604030504040204" pitchFamily="34" charset="0"/>
                  <a:cs typeface="Tahoma" panose="020B0604030504040204" pitchFamily="34" charset="0"/>
                </a:rPr>
                <a:t>vilages</a:t>
              </a:r>
              <a:r>
                <a:rPr lang="en-US" sz="1600" b="1" dirty="0">
                  <a:solidFill>
                    <a:srgbClr val="FF0000"/>
                  </a:solidFill>
                  <a:ea typeface="Tahoma" panose="020B0604030504040204" pitchFamily="34" charset="0"/>
                  <a:cs typeface="Tahoma" panose="020B0604030504040204" pitchFamily="34" charset="0"/>
                </a:rPr>
                <a:t>)</a:t>
              </a:r>
            </a:p>
          </p:txBody>
        </p:sp>
        <p:pic>
          <p:nvPicPr>
            <p:cNvPr id="43" name="รูปภาพ 6" descr="sample_watershed_large.jpg"/>
            <p:cNvPicPr>
              <a:picLocks noChangeAspect="1"/>
            </p:cNvPicPr>
            <p:nvPr/>
          </p:nvPicPr>
          <p:blipFill>
            <a:blip r:embed="rId4" cstate="print">
              <a:clrChange>
                <a:clrFrom>
                  <a:srgbClr val="FFFFFF"/>
                </a:clrFrom>
                <a:clrTo>
                  <a:srgbClr val="FFFFFF">
                    <a:alpha val="0"/>
                  </a:srgbClr>
                </a:clrTo>
              </a:clrChange>
            </a:blip>
            <a:stretch>
              <a:fillRect/>
            </a:stretch>
          </p:blipFill>
          <p:spPr>
            <a:xfrm>
              <a:off x="943511" y="475627"/>
              <a:ext cx="6786610" cy="5074027"/>
            </a:xfrm>
            <a:prstGeom prst="rect">
              <a:avLst/>
            </a:prstGeom>
          </p:spPr>
        </p:pic>
        <p:cxnSp>
          <p:nvCxnSpPr>
            <p:cNvPr id="44" name="ตัวเชื่อมต่อหักมุม 7"/>
            <p:cNvCxnSpPr/>
            <p:nvPr/>
          </p:nvCxnSpPr>
          <p:spPr>
            <a:xfrm rot="10800000" flipV="1">
              <a:off x="834043" y="3433795"/>
              <a:ext cx="2363305" cy="980845"/>
            </a:xfrm>
            <a:prstGeom prst="bentConnector3">
              <a:avLst>
                <a:gd name="adj1" fmla="val 50000"/>
              </a:avLst>
            </a:prstGeom>
            <a:ln w="19050">
              <a:solidFill>
                <a:srgbClr val="00B050"/>
              </a:solidFill>
              <a:prstDash val="sysDash"/>
              <a:headEnd type="oval" w="med" len="med"/>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45" name="Picture 9" descr="ผลการค้นหารูปภาพสำหรับ tap water icon"/>
            <p:cNvPicPr>
              <a:picLocks noChangeAspect="1" noChangeArrowheads="1"/>
            </p:cNvPicPr>
            <p:nvPr/>
          </p:nvPicPr>
          <p:blipFill>
            <a:blip r:embed="rId5" cstate="print">
              <a:duotone>
                <a:prstClr val="black"/>
                <a:schemeClr val="bg1">
                  <a:lumMod val="65000"/>
                  <a:tint val="45000"/>
                  <a:satMod val="400000"/>
                </a:schemeClr>
              </a:duotone>
            </a:blip>
            <a:srcRect/>
            <a:stretch>
              <a:fillRect/>
            </a:stretch>
          </p:blipFill>
          <p:spPr bwMode="auto">
            <a:xfrm>
              <a:off x="215000" y="4128888"/>
              <a:ext cx="571504" cy="571504"/>
            </a:xfrm>
            <a:prstGeom prst="rect">
              <a:avLst/>
            </a:prstGeom>
            <a:noFill/>
          </p:spPr>
        </p:pic>
        <p:pic>
          <p:nvPicPr>
            <p:cNvPr id="46" name="Picture 11" descr="ผลการค้นหารูปภาพสำหรับ production icon"/>
            <p:cNvPicPr>
              <a:picLocks noChangeAspect="1" noChangeArrowheads="1"/>
            </p:cNvPicPr>
            <p:nvPr/>
          </p:nvPicPr>
          <p:blipFill>
            <a:blip r:embed="rId6" cstate="print">
              <a:clrChange>
                <a:clrFrom>
                  <a:srgbClr val="7F7F7F">
                    <a:alpha val="784"/>
                  </a:srgbClr>
                </a:clrFrom>
                <a:clrTo>
                  <a:srgbClr val="7F7F7F">
                    <a:alpha val="0"/>
                  </a:srgbClr>
                </a:clrTo>
              </a:clrChange>
              <a:duotone>
                <a:prstClr val="black"/>
                <a:schemeClr val="tx1">
                  <a:tint val="45000"/>
                  <a:satMod val="400000"/>
                </a:schemeClr>
              </a:duotone>
            </a:blip>
            <a:srcRect/>
            <a:stretch>
              <a:fillRect/>
            </a:stretch>
          </p:blipFill>
          <p:spPr bwMode="auto">
            <a:xfrm>
              <a:off x="2719109" y="90107"/>
              <a:ext cx="675666" cy="675666"/>
            </a:xfrm>
            <a:prstGeom prst="rect">
              <a:avLst/>
            </a:prstGeom>
            <a:noFill/>
          </p:spPr>
        </p:pic>
        <p:sp>
          <p:nvSpPr>
            <p:cNvPr id="48" name="TextBox 47"/>
            <p:cNvSpPr txBox="1"/>
            <p:nvPr/>
          </p:nvSpPr>
          <p:spPr>
            <a:xfrm>
              <a:off x="3429345" y="152606"/>
              <a:ext cx="3340094" cy="1037455"/>
            </a:xfrm>
            <a:prstGeom prst="rect">
              <a:avLst/>
            </a:prstGeom>
            <a:noFill/>
            <a:effectLst/>
          </p:spPr>
          <p:txBody>
            <a:bodyPr wrap="square" rtlCol="0">
              <a:spAutoFit/>
            </a:bodyPr>
            <a:lstStyle/>
            <a:p>
              <a:r>
                <a:rPr lang="en-US" sz="1600" b="1" dirty="0">
                  <a:solidFill>
                    <a:srgbClr val="0070C0"/>
                  </a:solidFill>
                  <a:ea typeface="Tahoma" panose="020B0604030504040204" pitchFamily="34" charset="0"/>
                  <a:cs typeface="Tahoma" panose="020B0604030504040204" pitchFamily="34" charset="0"/>
                </a:rPr>
                <a:t>Creation for </a:t>
              </a:r>
              <a:r>
                <a:rPr lang="en-US" sz="1600" b="1" dirty="0" smtClean="0">
                  <a:solidFill>
                    <a:srgbClr val="0070C0"/>
                  </a:solidFill>
                  <a:ea typeface="Tahoma" panose="020B0604030504040204" pitchFamily="34" charset="0"/>
                  <a:cs typeface="Tahoma" panose="020B0604030504040204" pitchFamily="34" charset="0"/>
                </a:rPr>
                <a:t>Water </a:t>
              </a:r>
              <a:r>
                <a:rPr lang="en-US" sz="1600" b="1" dirty="0">
                  <a:solidFill>
                    <a:srgbClr val="0070C0"/>
                  </a:solidFill>
                  <a:ea typeface="Tahoma" panose="020B0604030504040204" pitchFamily="34" charset="0"/>
                  <a:cs typeface="Tahoma" panose="020B0604030504040204" pitchFamily="34" charset="0"/>
                </a:rPr>
                <a:t>Security for </a:t>
              </a:r>
              <a:r>
                <a:rPr lang="en-US" sz="1600" b="1" dirty="0" smtClean="0">
                  <a:solidFill>
                    <a:srgbClr val="0070C0"/>
                  </a:solidFill>
                  <a:ea typeface="Tahoma" panose="020B0604030504040204" pitchFamily="34" charset="0"/>
                  <a:cs typeface="Tahoma" panose="020B0604030504040204" pitchFamily="34" charset="0"/>
                </a:rPr>
                <a:t>Production (Agri</a:t>
              </a:r>
              <a:r>
                <a:rPr lang="en-US" sz="1600" b="1" dirty="0">
                  <a:solidFill>
                    <a:srgbClr val="0070C0"/>
                  </a:solidFill>
                  <a:ea typeface="Tahoma" panose="020B0604030504040204" pitchFamily="34" charset="0"/>
                  <a:cs typeface="Tahoma" panose="020B0604030504040204" pitchFamily="34" charset="0"/>
                </a:rPr>
                <a:t>. + Ind.)</a:t>
              </a:r>
            </a:p>
            <a:p>
              <a:pPr marL="285750" indent="-195263">
                <a:buFont typeface="Arial" panose="020B0604020202020204" pitchFamily="34" charset="0"/>
                <a:buChar char="•"/>
              </a:pPr>
              <a:r>
                <a:rPr lang="en-US" sz="1400" b="1" dirty="0">
                  <a:solidFill>
                    <a:srgbClr val="0070C0"/>
                  </a:solidFill>
                  <a:ea typeface="Tahoma" panose="020B0604030504040204" pitchFamily="34" charset="0"/>
                  <a:cs typeface="Tahoma" panose="020B0604030504040204" pitchFamily="34" charset="0"/>
                </a:rPr>
                <a:t>9,500 million </a:t>
              </a:r>
              <a:r>
                <a:rPr lang="en-US" sz="1400" dirty="0">
                  <a:solidFill>
                    <a:srgbClr val="0070C0"/>
                  </a:solidFill>
                </a:rPr>
                <a:t> </a:t>
              </a:r>
              <a:r>
                <a:rPr lang="en-US" sz="1600" b="1" dirty="0">
                  <a:solidFill>
                    <a:srgbClr val="0070C0"/>
                  </a:solidFill>
                </a:rPr>
                <a:t>m</a:t>
              </a:r>
              <a:r>
                <a:rPr lang="en-US" sz="1600" b="1" baseline="30000" dirty="0">
                  <a:solidFill>
                    <a:srgbClr val="0070C0"/>
                  </a:solidFill>
                </a:rPr>
                <a:t>3</a:t>
              </a:r>
              <a:r>
                <a:rPr lang="en-US" sz="1600" b="1" dirty="0">
                  <a:solidFill>
                    <a:srgbClr val="0070C0"/>
                  </a:solidFill>
                  <a:ea typeface="Tahoma" panose="020B0604030504040204" pitchFamily="34" charset="0"/>
                  <a:cs typeface="Tahoma" panose="020B0604030504040204" pitchFamily="34" charset="0"/>
                </a:rPr>
                <a:t> </a:t>
              </a:r>
              <a:r>
                <a:rPr lang="en-US" sz="1400" b="1" dirty="0" smtClean="0">
                  <a:solidFill>
                    <a:srgbClr val="FF0000"/>
                  </a:solidFill>
                  <a:ea typeface="Tahoma" panose="020B0604030504040204" pitchFamily="34" charset="0"/>
                  <a:cs typeface="Tahoma" panose="020B0604030504040204" pitchFamily="34" charset="0"/>
                </a:rPr>
                <a:t>(</a:t>
              </a:r>
              <a:r>
                <a:rPr lang="en-US" sz="1400" b="1" dirty="0">
                  <a:solidFill>
                    <a:srgbClr val="FF0000"/>
                  </a:solidFill>
                  <a:ea typeface="Tahoma" panose="020B0604030504040204" pitchFamily="34" charset="0"/>
                  <a:cs typeface="Tahoma" panose="020B0604030504040204" pitchFamily="34" charset="0"/>
                </a:rPr>
                <a:t>2,358 million </a:t>
              </a:r>
              <a:r>
                <a:rPr lang="en-US" sz="1400" b="1" dirty="0">
                  <a:solidFill>
                    <a:srgbClr val="FF0000"/>
                  </a:solidFill>
                </a:rPr>
                <a:t>m</a:t>
              </a:r>
              <a:r>
                <a:rPr lang="en-US" sz="1400" b="1" baseline="30000" dirty="0">
                  <a:solidFill>
                    <a:srgbClr val="FF0000"/>
                  </a:solidFill>
                </a:rPr>
                <a:t>3</a:t>
              </a:r>
              <a:r>
                <a:rPr lang="en-US" sz="1400" b="1" dirty="0">
                  <a:solidFill>
                    <a:srgbClr val="FF0000"/>
                  </a:solidFill>
                  <a:ea typeface="Tahoma" panose="020B0604030504040204" pitchFamily="34" charset="0"/>
                  <a:cs typeface="Tahoma" panose="020B0604030504040204" pitchFamily="34" charset="0"/>
                </a:rPr>
                <a:t>) </a:t>
              </a:r>
            </a:p>
            <a:p>
              <a:pPr marL="285750" indent="-195263">
                <a:buFont typeface="Arial" panose="020B0604020202020204" pitchFamily="34" charset="0"/>
                <a:buChar char="•"/>
              </a:pPr>
              <a:r>
                <a:rPr lang="en-US" sz="1400" b="1" dirty="0">
                  <a:solidFill>
                    <a:srgbClr val="0070C0"/>
                  </a:solidFill>
                  <a:ea typeface="Tahoma" panose="020B0604030504040204" pitchFamily="34" charset="0"/>
                  <a:cs typeface="Tahoma" panose="020B0604030504040204" pitchFamily="34" charset="0"/>
                </a:rPr>
                <a:t>Area 1.36 million Ha. </a:t>
              </a:r>
              <a:r>
                <a:rPr lang="en-US" sz="1400" b="1" dirty="0">
                  <a:solidFill>
                    <a:srgbClr val="F79646">
                      <a:lumMod val="75000"/>
                    </a:srgbClr>
                  </a:solidFill>
                  <a:ea typeface="Tahoma" panose="020B0604030504040204" pitchFamily="34" charset="0"/>
                  <a:cs typeface="Tahoma" panose="020B0604030504040204" pitchFamily="34" charset="0"/>
                </a:rPr>
                <a:t>(</a:t>
              </a:r>
              <a:r>
                <a:rPr lang="en-US" sz="1400" b="1" dirty="0">
                  <a:solidFill>
                    <a:srgbClr val="FF0000"/>
                  </a:solidFill>
                  <a:ea typeface="Tahoma" panose="020B0604030504040204" pitchFamily="34" charset="0"/>
                  <a:cs typeface="Tahoma" panose="020B0604030504040204" pitchFamily="34" charset="0"/>
                </a:rPr>
                <a:t>382,400 Ha</a:t>
              </a:r>
              <a:r>
                <a:rPr lang="en-US" sz="1400" b="1" dirty="0">
                  <a:solidFill>
                    <a:srgbClr val="F79646">
                      <a:lumMod val="75000"/>
                    </a:srgbClr>
                  </a:solidFill>
                  <a:ea typeface="Tahoma" panose="020B0604030504040204" pitchFamily="34" charset="0"/>
                  <a:cs typeface="Tahoma" panose="020B0604030504040204" pitchFamily="34" charset="0"/>
                </a:rPr>
                <a:t>.)</a:t>
              </a:r>
            </a:p>
          </p:txBody>
        </p:sp>
        <p:pic>
          <p:nvPicPr>
            <p:cNvPr id="49" name="Picture 23" descr="ผลการค้นหารูปภาพสำหรับ flood icon"/>
            <p:cNvPicPr>
              <a:picLocks noChangeAspect="1" noChangeArrowheads="1"/>
            </p:cNvPicPr>
            <p:nvPr/>
          </p:nvPicPr>
          <p:blipFill>
            <a:blip r:embed="rId7" cstate="print"/>
            <a:srcRect/>
            <a:stretch>
              <a:fillRect/>
            </a:stretch>
          </p:blipFill>
          <p:spPr bwMode="auto">
            <a:xfrm>
              <a:off x="2819146" y="4624389"/>
              <a:ext cx="534226" cy="534226"/>
            </a:xfrm>
            <a:prstGeom prst="rect">
              <a:avLst/>
            </a:prstGeom>
            <a:noFill/>
          </p:spPr>
        </p:pic>
        <p:cxnSp>
          <p:nvCxnSpPr>
            <p:cNvPr id="50" name="ตัวเชื่อมต่อหักมุม 36"/>
            <p:cNvCxnSpPr>
              <a:endCxn id="89" idx="3"/>
            </p:cNvCxnSpPr>
            <p:nvPr/>
          </p:nvCxnSpPr>
          <p:spPr>
            <a:xfrm rot="10800000" flipV="1">
              <a:off x="3806145" y="3680223"/>
              <a:ext cx="1331661" cy="1302300"/>
            </a:xfrm>
            <a:prstGeom prst="bentConnector3">
              <a:avLst>
                <a:gd name="adj1" fmla="val 50000"/>
              </a:avLst>
            </a:prstGeom>
            <a:ln w="19050">
              <a:solidFill>
                <a:srgbClr val="FF3399"/>
              </a:solidFill>
              <a:prstDash val="sysDash"/>
              <a:headEnd type="oval" w="med" len="med"/>
              <a:tailEnd type="oval" w="med" len="med"/>
            </a:ln>
            <a:effectLst>
              <a:glow rad="63500">
                <a:schemeClr val="accent2">
                  <a:lumMod val="40000"/>
                  <a:lumOff val="60000"/>
                  <a:alpha val="40000"/>
                </a:schemeClr>
              </a:glow>
            </a:effectLst>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876352" y="5224344"/>
              <a:ext cx="3886444" cy="762834"/>
            </a:xfrm>
            <a:prstGeom prst="rect">
              <a:avLst/>
            </a:prstGeom>
            <a:noFill/>
          </p:spPr>
          <p:txBody>
            <a:bodyPr wrap="square" rtlCol="0">
              <a:spAutoFit/>
            </a:bodyPr>
            <a:lstStyle/>
            <a:p>
              <a:r>
                <a:rPr lang="en-US" sz="1600" b="1" dirty="0">
                  <a:solidFill>
                    <a:srgbClr val="FF40FF"/>
                  </a:solidFill>
                  <a:ea typeface="Tahoma" panose="020B0604030504040204" pitchFamily="34" charset="0"/>
                  <a:cs typeface="Tahoma" panose="020B0604030504040204" pitchFamily="34" charset="0"/>
                </a:rPr>
                <a:t>Flood Management</a:t>
              </a:r>
              <a:endParaRPr lang="th-TH" sz="1600" b="1" dirty="0">
                <a:solidFill>
                  <a:srgbClr val="FF40FF"/>
                </a:solidFill>
                <a:ea typeface="Tahoma" panose="020B0604030504040204" pitchFamily="34" charset="0"/>
                <a:cs typeface="Tahoma" panose="020B0604030504040204" pitchFamily="34" charset="0"/>
              </a:endParaRPr>
            </a:p>
            <a:p>
              <a:pPr marL="342900" indent="-257175">
                <a:buFont typeface="Arial" panose="020B0604020202020204" pitchFamily="34" charset="0"/>
                <a:buChar char="•"/>
              </a:pPr>
              <a:r>
                <a:rPr lang="en-US" sz="1400" b="1" dirty="0">
                  <a:solidFill>
                    <a:srgbClr val="FF40FF"/>
                  </a:solidFill>
                  <a:ea typeface="Tahoma" panose="020B0604030504040204" pitchFamily="34" charset="0"/>
                  <a:cs typeface="Tahoma" panose="020B0604030504040204" pitchFamily="34" charset="0"/>
                </a:rPr>
                <a:t>Protection Flood 168 cities </a:t>
              </a:r>
              <a:r>
                <a:rPr lang="en-US" sz="1400" b="1" dirty="0">
                  <a:solidFill>
                    <a:srgbClr val="FF0000"/>
                  </a:solidFill>
                  <a:ea typeface="Tahoma" panose="020B0604030504040204" pitchFamily="34" charset="0"/>
                  <a:cs typeface="Tahoma" panose="020B0604030504040204" pitchFamily="34" charset="0"/>
                </a:rPr>
                <a:t>(63 cities)</a:t>
              </a:r>
            </a:p>
            <a:p>
              <a:pPr marL="342900" indent="-257175">
                <a:buFont typeface="Arial" panose="020B0604020202020204" pitchFamily="34" charset="0"/>
                <a:buChar char="•"/>
              </a:pPr>
              <a:r>
                <a:rPr lang="en-US" sz="1400" b="1" dirty="0">
                  <a:solidFill>
                    <a:srgbClr val="FF40FF"/>
                  </a:solidFill>
                  <a:ea typeface="Tahoma" panose="020B0604030504040204" pitchFamily="34" charset="0"/>
                  <a:cs typeface="Tahoma" panose="020B0604030504040204" pitchFamily="34" charset="0"/>
                </a:rPr>
                <a:t>Dredging 870 km. </a:t>
              </a:r>
              <a:r>
                <a:rPr lang="en-US" sz="1400" b="1" dirty="0">
                  <a:solidFill>
                    <a:srgbClr val="FF0000"/>
                  </a:solidFill>
                  <a:ea typeface="Tahoma" panose="020B0604030504040204" pitchFamily="34" charset="0"/>
                  <a:cs typeface="Tahoma" panose="020B0604030504040204" pitchFamily="34" charset="0"/>
                </a:rPr>
                <a:t>(292 km.)</a:t>
              </a:r>
            </a:p>
          </p:txBody>
        </p:sp>
        <p:cxnSp>
          <p:nvCxnSpPr>
            <p:cNvPr id="52" name="ตัวเชื่อมต่อหักมุม 40"/>
            <p:cNvCxnSpPr/>
            <p:nvPr/>
          </p:nvCxnSpPr>
          <p:spPr>
            <a:xfrm>
              <a:off x="3143240" y="1357298"/>
              <a:ext cx="1285884" cy="1000132"/>
            </a:xfrm>
            <a:prstGeom prst="bentConnector3">
              <a:avLst>
                <a:gd name="adj1" fmla="val 28759"/>
              </a:avLst>
            </a:prstGeom>
            <a:ln w="19050">
              <a:solidFill>
                <a:srgbClr val="9E7800"/>
              </a:solidFill>
              <a:prstDash val="sysDash"/>
              <a:headEnd type="oval" w="med" len="med"/>
              <a:tailEnd type="oval" w="med" len="med"/>
            </a:ln>
            <a:effectLst>
              <a:glow rad="63500">
                <a:schemeClr val="accent6">
                  <a:lumMod val="40000"/>
                  <a:lumOff val="60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3" name="ตัวเชื่อมต่อหักมุม 44"/>
            <p:cNvCxnSpPr/>
            <p:nvPr/>
          </p:nvCxnSpPr>
          <p:spPr>
            <a:xfrm rot="5400000">
              <a:off x="5264797" y="1547585"/>
              <a:ext cx="1831561" cy="1359767"/>
            </a:xfrm>
            <a:prstGeom prst="bentConnector3">
              <a:avLst>
                <a:gd name="adj1" fmla="val 50000"/>
              </a:avLst>
            </a:prstGeom>
            <a:ln w="19050">
              <a:solidFill>
                <a:srgbClr val="7030A0"/>
              </a:solidFill>
              <a:prstDash val="sysDash"/>
              <a:headEnd type="oval" w="med" len="med"/>
              <a:tailEnd type="oval" w="med" len="med"/>
            </a:ln>
            <a:effectLst>
              <a:glow rad="63500">
                <a:srgbClr val="7030A0">
                  <a:alpha val="40000"/>
                </a:srgbClr>
              </a:glow>
            </a:effectLst>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345274" y="383021"/>
              <a:ext cx="2435226" cy="1342589"/>
            </a:xfrm>
            <a:prstGeom prst="rect">
              <a:avLst/>
            </a:prstGeom>
            <a:noFill/>
          </p:spPr>
          <p:txBody>
            <a:bodyPr wrap="square" rtlCol="0">
              <a:spAutoFit/>
            </a:bodyPr>
            <a:lstStyle/>
            <a:p>
              <a:r>
                <a:rPr lang="en-US" sz="1800" b="1" dirty="0">
                  <a:solidFill>
                    <a:srgbClr val="7030A0"/>
                  </a:solidFill>
                  <a:ea typeface="Tahoma" panose="020B0604030504040204" pitchFamily="34" charset="0"/>
                  <a:cs typeface="Tahoma" panose="020B0604030504040204" pitchFamily="34" charset="0"/>
                </a:rPr>
                <a:t>Water Quality Management</a:t>
              </a:r>
              <a:endParaRPr lang="th-TH" sz="1800" b="1" dirty="0">
                <a:solidFill>
                  <a:srgbClr val="7030A0"/>
                </a:solidFill>
                <a:ea typeface="Tahoma" panose="020B0604030504040204" pitchFamily="34" charset="0"/>
                <a:cs typeface="Tahoma" panose="020B0604030504040204" pitchFamily="34" charset="0"/>
              </a:endParaRPr>
            </a:p>
            <a:p>
              <a:pPr marL="342900" indent="-257175">
                <a:buFont typeface="Arial" panose="020B0604020202020204" pitchFamily="34" charset="0"/>
                <a:buChar char="•"/>
              </a:pPr>
              <a:r>
                <a:rPr lang="en-US" sz="1400" b="1" dirty="0">
                  <a:solidFill>
                    <a:srgbClr val="7030A0"/>
                  </a:solidFill>
                  <a:ea typeface="Tahoma" panose="020B0604030504040204" pitchFamily="34" charset="0"/>
                  <a:cs typeface="Tahoma" panose="020B0604030504040204" pitchFamily="34" charset="0"/>
                </a:rPr>
                <a:t>248 systems </a:t>
              </a:r>
            </a:p>
            <a:p>
              <a:pPr marL="85725"/>
              <a:r>
                <a:rPr lang="en-US" sz="1400" b="1" dirty="0">
                  <a:solidFill>
                    <a:srgbClr val="7030A0"/>
                  </a:solidFill>
                  <a:ea typeface="Tahoma" panose="020B0604030504040204" pitchFamily="34" charset="0"/>
                  <a:cs typeface="Tahoma" panose="020B0604030504040204" pitchFamily="34" charset="0"/>
                </a:rPr>
                <a:t>    </a:t>
              </a:r>
              <a:r>
                <a:rPr lang="en-US" sz="1400" b="1" dirty="0">
                  <a:solidFill>
                    <a:srgbClr val="FF0000"/>
                  </a:solidFill>
                  <a:ea typeface="Tahoma" panose="020B0604030504040204" pitchFamily="34" charset="0"/>
                  <a:cs typeface="Tahoma" panose="020B0604030504040204" pitchFamily="34" charset="0"/>
                </a:rPr>
                <a:t>(53 systems)</a:t>
              </a:r>
              <a:endParaRPr lang="th-TH" sz="1400" b="1" dirty="0">
                <a:solidFill>
                  <a:srgbClr val="FF0000"/>
                </a:solidFill>
                <a:ea typeface="Tahoma" panose="020B0604030504040204" pitchFamily="34" charset="0"/>
                <a:cs typeface="Tahoma" panose="020B0604030504040204" pitchFamily="34" charset="0"/>
              </a:endParaRPr>
            </a:p>
            <a:p>
              <a:pPr marL="342900" indent="-342900">
                <a:buFont typeface="Arial" panose="020B0604020202020204" pitchFamily="34" charset="0"/>
                <a:buChar char="•"/>
              </a:pPr>
              <a:endParaRPr lang="en-US" sz="1800" b="1" dirty="0">
                <a:solidFill>
                  <a:srgbClr val="FF0000"/>
                </a:solidFill>
                <a:ea typeface="Tahoma" panose="020B0604030504040204" pitchFamily="34" charset="0"/>
                <a:cs typeface="Tahoma" panose="020B0604030504040204" pitchFamily="34" charset="0"/>
              </a:endParaRPr>
            </a:p>
          </p:txBody>
        </p:sp>
        <p:pic>
          <p:nvPicPr>
            <p:cNvPr id="56" name="Picture 29" descr="ผลการค้นหารูปภาพสำหรับ water quality icon"/>
            <p:cNvPicPr>
              <a:picLocks noChangeAspect="1" noChangeArrowheads="1"/>
            </p:cNvPicPr>
            <p:nvPr/>
          </p:nvPicPr>
          <p:blipFill>
            <a:blip r:embed="rId8" cstate="print"/>
            <a:srcRect/>
            <a:stretch>
              <a:fillRect/>
            </a:stretch>
          </p:blipFill>
          <p:spPr bwMode="auto">
            <a:xfrm>
              <a:off x="6769439" y="287660"/>
              <a:ext cx="500066" cy="500066"/>
            </a:xfrm>
            <a:prstGeom prst="rect">
              <a:avLst/>
            </a:prstGeom>
            <a:noFill/>
          </p:spPr>
        </p:pic>
        <p:cxnSp>
          <p:nvCxnSpPr>
            <p:cNvPr id="66" name="ตัวเชื่อมต่อหักมุม 58"/>
            <p:cNvCxnSpPr/>
            <p:nvPr/>
          </p:nvCxnSpPr>
          <p:spPr>
            <a:xfrm>
              <a:off x="500034" y="785794"/>
              <a:ext cx="1928826" cy="1785950"/>
            </a:xfrm>
            <a:prstGeom prst="bentConnector3">
              <a:avLst>
                <a:gd name="adj1" fmla="val -14810"/>
              </a:avLst>
            </a:prstGeom>
            <a:ln w="19050">
              <a:solidFill>
                <a:srgbClr val="0070C0"/>
              </a:solidFill>
              <a:prstDash val="sysDash"/>
              <a:headEnd type="oval" w="med" len="med"/>
              <a:tailEnd type="oval" w="med" len="med"/>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80" name="Picture 43" descr="ผลการค้นหารูปภาพสำหรับ forest icon"/>
            <p:cNvPicPr>
              <a:picLocks noChangeAspect="1" noChangeArrowheads="1"/>
            </p:cNvPicPr>
            <p:nvPr/>
          </p:nvPicPr>
          <p:blipFill>
            <a:blip r:embed="rId9" cstate="print">
              <a:clrChange>
                <a:clrFrom>
                  <a:srgbClr val="000000">
                    <a:alpha val="0"/>
                  </a:srgbClr>
                </a:clrFrom>
                <a:clrTo>
                  <a:srgbClr val="000000">
                    <a:alpha val="0"/>
                  </a:srgbClr>
                </a:clrTo>
              </a:clrChange>
            </a:blip>
            <a:srcRect/>
            <a:stretch>
              <a:fillRect/>
            </a:stretch>
          </p:blipFill>
          <p:spPr bwMode="auto">
            <a:xfrm>
              <a:off x="578123" y="67487"/>
              <a:ext cx="571504" cy="571504"/>
            </a:xfrm>
            <a:prstGeom prst="rect">
              <a:avLst/>
            </a:prstGeom>
            <a:noFill/>
          </p:spPr>
        </p:pic>
        <p:sp>
          <p:nvSpPr>
            <p:cNvPr id="81" name="TextBox 80"/>
            <p:cNvSpPr txBox="1"/>
            <p:nvPr/>
          </p:nvSpPr>
          <p:spPr>
            <a:xfrm>
              <a:off x="561122" y="670746"/>
              <a:ext cx="2333694" cy="1464643"/>
            </a:xfrm>
            <a:prstGeom prst="rect">
              <a:avLst/>
            </a:prstGeom>
            <a:noFill/>
          </p:spPr>
          <p:txBody>
            <a:bodyPr wrap="square" rtlCol="0">
              <a:spAutoFit/>
            </a:bodyPr>
            <a:lstStyle/>
            <a:p>
              <a:r>
                <a:rPr lang="en-US" sz="1600" b="1" dirty="0">
                  <a:solidFill>
                    <a:srgbClr val="00B050"/>
                  </a:solidFill>
                  <a:ea typeface="Tahoma" panose="020B0604030504040204" pitchFamily="34" charset="0"/>
                  <a:cs typeface="Tahoma" panose="020B0604030504040204" pitchFamily="34" charset="0"/>
                </a:rPr>
                <a:t>Upstream Forest Conservation and Soil Erosion Prevention</a:t>
              </a:r>
            </a:p>
            <a:p>
              <a:pPr marL="285750" indent="-104775">
                <a:buFont typeface="Arial" panose="020B0604020202020204" pitchFamily="34" charset="0"/>
                <a:buChar char="•"/>
              </a:pPr>
              <a:r>
                <a:rPr lang="en-US" sz="1400" b="1" dirty="0">
                  <a:solidFill>
                    <a:srgbClr val="00B050"/>
                  </a:solidFill>
                  <a:ea typeface="Tahoma" panose="020B0604030504040204" pitchFamily="34" charset="0"/>
                  <a:cs typeface="Tahoma" panose="020B0604030504040204" pitchFamily="34" charset="0"/>
                </a:rPr>
                <a:t> Area 763,200 Ha. </a:t>
              </a:r>
              <a:r>
                <a:rPr lang="en-US" sz="1400" b="1" dirty="0">
                  <a:solidFill>
                    <a:srgbClr val="FF0000"/>
                  </a:solidFill>
                  <a:ea typeface="Tahoma" panose="020B0604030504040204" pitchFamily="34" charset="0"/>
                  <a:cs typeface="Tahoma" panose="020B0604030504040204" pitchFamily="34" charset="0"/>
                </a:rPr>
                <a:t>(58,956 Ha.) </a:t>
              </a:r>
            </a:p>
            <a:p>
              <a:pPr marL="285750" indent="-285750">
                <a:buFont typeface="Arial" panose="020B0604020202020204" pitchFamily="34" charset="0"/>
                <a:buChar char="•"/>
              </a:pPr>
              <a:endParaRPr lang="en-US" sz="1400" b="1" dirty="0">
                <a:solidFill>
                  <a:srgbClr val="00B050"/>
                </a:solidFill>
                <a:ea typeface="Tahoma" panose="020B0604030504040204" pitchFamily="34" charset="0"/>
                <a:cs typeface="Tahoma" panose="020B0604030504040204" pitchFamily="34" charset="0"/>
              </a:endParaRPr>
            </a:p>
          </p:txBody>
        </p:sp>
        <p:cxnSp>
          <p:nvCxnSpPr>
            <p:cNvPr id="82" name="ตัวเชื่อมต่อหักมุม 76"/>
            <p:cNvCxnSpPr/>
            <p:nvPr/>
          </p:nvCxnSpPr>
          <p:spPr>
            <a:xfrm rot="10800000">
              <a:off x="6786580" y="3433797"/>
              <a:ext cx="773102" cy="322167"/>
            </a:xfrm>
            <a:prstGeom prst="bentConnector3">
              <a:avLst>
                <a:gd name="adj1" fmla="val 50000"/>
              </a:avLst>
            </a:prstGeom>
            <a:ln w="19050">
              <a:solidFill>
                <a:srgbClr val="FF0000"/>
              </a:solidFill>
              <a:prstDash val="sysDash"/>
              <a:headEnd type="oval" w="med" len="med"/>
              <a:tailEnd type="oval"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6524668" y="3838761"/>
              <a:ext cx="2718396" cy="1647722"/>
            </a:xfrm>
            <a:prstGeom prst="rect">
              <a:avLst/>
            </a:prstGeom>
            <a:noFill/>
          </p:spPr>
          <p:txBody>
            <a:bodyPr wrap="square" rtlCol="0">
              <a:spAutoFit/>
            </a:bodyPr>
            <a:lstStyle/>
            <a:p>
              <a:pPr algn="r"/>
              <a:r>
                <a:rPr lang="en-US" sz="1800" b="1" dirty="0">
                  <a:solidFill>
                    <a:srgbClr val="F79646">
                      <a:lumMod val="75000"/>
                    </a:srgbClr>
                  </a:solidFill>
                  <a:ea typeface="Tahoma" panose="020B0604030504040204" pitchFamily="34" charset="0"/>
                  <a:cs typeface="Tahoma" panose="020B0604030504040204" pitchFamily="34" charset="0"/>
                </a:rPr>
                <a:t>Management</a:t>
              </a:r>
            </a:p>
            <a:p>
              <a:pPr marL="285750" indent="-104775" defTabSz="685800">
                <a:buFont typeface="Arial" panose="020B0604020202020204" pitchFamily="34" charset="0"/>
                <a:buChar char="•"/>
                <a:defRPr/>
              </a:pPr>
              <a:r>
                <a:rPr lang="en-US" sz="1400" b="1" dirty="0">
                  <a:solidFill>
                    <a:srgbClr val="F79646">
                      <a:lumMod val="75000"/>
                    </a:srgbClr>
                  </a:solidFill>
                  <a:ea typeface="Tahoma" panose="020B0604030504040204" pitchFamily="34" charset="0"/>
                  <a:cs typeface="Tahoma" panose="020B0604030504040204" pitchFamily="34" charset="0"/>
                </a:rPr>
                <a:t>Organizations </a:t>
              </a:r>
            </a:p>
            <a:p>
              <a:pPr marL="285750" indent="-104775" defTabSz="685800">
                <a:buFont typeface="Arial" panose="020B0604020202020204" pitchFamily="34" charset="0"/>
                <a:buChar char="•"/>
                <a:defRPr/>
              </a:pPr>
              <a:r>
                <a:rPr lang="en-US" sz="1400" b="1" dirty="0">
                  <a:solidFill>
                    <a:srgbClr val="F79646">
                      <a:lumMod val="75000"/>
                    </a:srgbClr>
                  </a:solidFill>
                  <a:ea typeface="Tahoma" panose="020B0604030504040204" pitchFamily="34" charset="0"/>
                  <a:cs typeface="Tahoma" panose="020B0604030504040204" pitchFamily="34" charset="0"/>
                </a:rPr>
                <a:t>Legal of water resource </a:t>
              </a:r>
            </a:p>
            <a:p>
              <a:pPr marL="285750" indent="-104775" defTabSz="685800">
                <a:buFont typeface="Arial" panose="020B0604020202020204" pitchFamily="34" charset="0"/>
                <a:buChar char="•"/>
                <a:defRPr/>
              </a:pPr>
              <a:r>
                <a:rPr lang="en-US" sz="1400" b="1" dirty="0">
                  <a:solidFill>
                    <a:srgbClr val="F79646">
                      <a:lumMod val="75000"/>
                    </a:srgbClr>
                  </a:solidFill>
                  <a:ea typeface="Tahoma" panose="020B0604030504040204" pitchFamily="34" charset="0"/>
                  <a:cs typeface="Tahoma" panose="020B0604030504040204" pitchFamily="34" charset="0"/>
                </a:rPr>
                <a:t>Decision Support Data System </a:t>
              </a:r>
            </a:p>
            <a:p>
              <a:pPr marL="285750" indent="-104775" defTabSz="685800">
                <a:buFont typeface="Arial" panose="020B0604020202020204" pitchFamily="34" charset="0"/>
                <a:buChar char="•"/>
                <a:defRPr/>
              </a:pPr>
              <a:r>
                <a:rPr lang="en-US" sz="1400" b="1" dirty="0">
                  <a:solidFill>
                    <a:srgbClr val="F79646">
                      <a:lumMod val="75000"/>
                    </a:srgbClr>
                  </a:solidFill>
                  <a:ea typeface="Tahoma" panose="020B0604030504040204" pitchFamily="34" charset="0"/>
                  <a:cs typeface="Tahoma" panose="020B0604030504040204" pitchFamily="34" charset="0"/>
                </a:rPr>
                <a:t>Public relations and participation</a:t>
              </a:r>
            </a:p>
            <a:p>
              <a:pPr marL="342900" indent="-342900">
                <a:buFont typeface="Arial" panose="020B0604020202020204" pitchFamily="34" charset="0"/>
                <a:buChar char="•"/>
              </a:pPr>
              <a:endParaRPr lang="en-US" sz="1400" b="1" dirty="0">
                <a:solidFill>
                  <a:srgbClr val="FF0000"/>
                </a:solidFill>
                <a:ea typeface="Tahoma" panose="020B0604030504040204" pitchFamily="34" charset="0"/>
                <a:cs typeface="Tahoma" panose="020B0604030504040204" pitchFamily="34" charset="0"/>
              </a:endParaRPr>
            </a:p>
          </p:txBody>
        </p:sp>
        <p:pic>
          <p:nvPicPr>
            <p:cNvPr id="85" name="Picture 45" descr="รูปภาพที่เกี่ยวข้อง"/>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7611042" y="3446635"/>
              <a:ext cx="422959" cy="422960"/>
            </a:xfrm>
            <a:prstGeom prst="rect">
              <a:avLst/>
            </a:prstGeom>
            <a:noFill/>
          </p:spPr>
        </p:pic>
        <p:pic>
          <p:nvPicPr>
            <p:cNvPr id="86" name="Picture 2" descr="รูปภาพที่เกี่ยวข้อง"/>
            <p:cNvPicPr>
              <a:picLocks noChangeAspect="1" noChangeArrowheads="1"/>
            </p:cNvPicPr>
            <p:nvPr/>
          </p:nvPicPr>
          <p:blipFill>
            <a:blip r:embed="rId11" cstate="print">
              <a:clrChange>
                <a:clrFrom>
                  <a:srgbClr val="FFFFFF"/>
                </a:clrFrom>
                <a:clrTo>
                  <a:srgbClr val="FFFFFF">
                    <a:alpha val="0"/>
                  </a:srgbClr>
                </a:clrTo>
              </a:clrChange>
            </a:blip>
            <a:srcRect l="2564" t="50000" r="78205" b="-1"/>
            <a:stretch>
              <a:fillRect/>
            </a:stretch>
          </p:blipFill>
          <p:spPr bwMode="auto">
            <a:xfrm>
              <a:off x="8085361" y="3408894"/>
              <a:ext cx="443944" cy="473541"/>
            </a:xfrm>
            <a:prstGeom prst="rect">
              <a:avLst/>
            </a:prstGeom>
            <a:noFill/>
          </p:spPr>
        </p:pic>
        <p:pic>
          <p:nvPicPr>
            <p:cNvPr id="87" name="Picture 2" descr="รูปภาพที่เกี่ยวข้อง"/>
            <p:cNvPicPr>
              <a:picLocks noChangeAspect="1" noChangeArrowheads="1"/>
            </p:cNvPicPr>
            <p:nvPr/>
          </p:nvPicPr>
          <p:blipFill>
            <a:blip r:embed="rId12" cstate="print">
              <a:clrChange>
                <a:clrFrom>
                  <a:srgbClr val="FEFEFE"/>
                </a:clrFrom>
                <a:clrTo>
                  <a:srgbClr val="FEFEFE">
                    <a:alpha val="0"/>
                  </a:srgbClr>
                </a:clrTo>
              </a:clrChange>
            </a:blip>
            <a:srcRect l="79488" t="6250" r="2563" b="50000"/>
            <a:stretch>
              <a:fillRect/>
            </a:stretch>
          </p:blipFill>
          <p:spPr bwMode="auto">
            <a:xfrm>
              <a:off x="149495" y="168707"/>
              <a:ext cx="428628" cy="428628"/>
            </a:xfrm>
            <a:prstGeom prst="rect">
              <a:avLst/>
            </a:prstGeom>
            <a:noFill/>
          </p:spPr>
        </p:pic>
        <p:pic>
          <p:nvPicPr>
            <p:cNvPr id="88" name="Picture 2" descr="รูปภาพที่เกี่ยวข้อง"/>
            <p:cNvPicPr>
              <a:picLocks noChangeAspect="1" noChangeArrowheads="1"/>
            </p:cNvPicPr>
            <p:nvPr/>
          </p:nvPicPr>
          <p:blipFill>
            <a:blip r:embed="rId13" cstate="print">
              <a:clrChange>
                <a:clrFrom>
                  <a:srgbClr val="FFFFFF"/>
                </a:clrFrom>
                <a:clrTo>
                  <a:srgbClr val="FFFFFF">
                    <a:alpha val="0"/>
                  </a:srgbClr>
                </a:clrTo>
              </a:clrChange>
            </a:blip>
            <a:srcRect l="59744" t="5000" r="21025" b="51250"/>
            <a:stretch>
              <a:fillRect/>
            </a:stretch>
          </p:blipFill>
          <p:spPr bwMode="auto">
            <a:xfrm>
              <a:off x="6762796" y="850676"/>
              <a:ext cx="428660" cy="400083"/>
            </a:xfrm>
            <a:prstGeom prst="rect">
              <a:avLst/>
            </a:prstGeom>
            <a:noFill/>
          </p:spPr>
        </p:pic>
        <p:pic>
          <p:nvPicPr>
            <p:cNvPr id="89" name="Picture 2" descr="รูปภาพที่เกี่ยวข้อง"/>
            <p:cNvPicPr>
              <a:picLocks noChangeAspect="1" noChangeArrowheads="1"/>
            </p:cNvPicPr>
            <p:nvPr/>
          </p:nvPicPr>
          <p:blipFill>
            <a:blip r:embed="rId12" cstate="print">
              <a:clrChange>
                <a:clrFrom>
                  <a:srgbClr val="FFFFFF"/>
                </a:clrFrom>
                <a:clrTo>
                  <a:srgbClr val="FFFFFF">
                    <a:alpha val="0"/>
                  </a:srgbClr>
                </a:clrTo>
              </a:clrChange>
            </a:blip>
            <a:srcRect l="41624" t="4584" r="40427" b="51666"/>
            <a:stretch>
              <a:fillRect/>
            </a:stretch>
          </p:blipFill>
          <p:spPr bwMode="auto">
            <a:xfrm>
              <a:off x="3377484" y="4768194"/>
              <a:ext cx="428660" cy="428660"/>
            </a:xfrm>
            <a:prstGeom prst="rect">
              <a:avLst/>
            </a:prstGeom>
            <a:noFill/>
          </p:spPr>
        </p:pic>
        <p:pic>
          <p:nvPicPr>
            <p:cNvPr id="90" name="Picture 2" descr="รูปภาพที่เกี่ยวข้อง"/>
            <p:cNvPicPr>
              <a:picLocks noChangeAspect="1" noChangeArrowheads="1"/>
            </p:cNvPicPr>
            <p:nvPr/>
          </p:nvPicPr>
          <p:blipFill>
            <a:blip r:embed="rId13" cstate="print">
              <a:clrChange>
                <a:clrFrom>
                  <a:srgbClr val="FFFFFF"/>
                </a:clrFrom>
                <a:clrTo>
                  <a:srgbClr val="FFFFFF">
                    <a:alpha val="0"/>
                  </a:srgbClr>
                </a:clrTo>
              </a:clrChange>
            </a:blip>
            <a:srcRect l="20940" t="4167" r="59829" b="52083"/>
            <a:stretch>
              <a:fillRect/>
            </a:stretch>
          </p:blipFill>
          <p:spPr bwMode="auto">
            <a:xfrm>
              <a:off x="2786451" y="787726"/>
              <a:ext cx="428628" cy="400053"/>
            </a:xfrm>
            <a:prstGeom prst="rect">
              <a:avLst/>
            </a:prstGeom>
            <a:noFill/>
          </p:spPr>
        </p:pic>
        <p:pic>
          <p:nvPicPr>
            <p:cNvPr id="91" name="Picture 2" descr="รูปภาพที่เกี่ยวข้อง"/>
            <p:cNvPicPr>
              <a:picLocks noChangeAspect="1" noChangeArrowheads="1"/>
            </p:cNvPicPr>
            <p:nvPr/>
          </p:nvPicPr>
          <p:blipFill>
            <a:blip r:embed="rId12" cstate="print">
              <a:clrChange>
                <a:clrFrom>
                  <a:srgbClr val="FFFFFF"/>
                </a:clrFrom>
                <a:clrTo>
                  <a:srgbClr val="FFFFFF">
                    <a:alpha val="0"/>
                  </a:srgbClr>
                </a:clrTo>
              </a:clrChange>
            </a:blip>
            <a:srcRect l="2821" t="6875" r="79230" b="52500"/>
            <a:stretch>
              <a:fillRect/>
            </a:stretch>
          </p:blipFill>
          <p:spPr bwMode="auto">
            <a:xfrm>
              <a:off x="785834" y="3924286"/>
              <a:ext cx="428596" cy="397982"/>
            </a:xfrm>
            <a:prstGeom prst="rect">
              <a:avLst/>
            </a:prstGeom>
            <a:noFill/>
          </p:spPr>
        </p:pic>
      </p:grpSp>
    </p:spTree>
    <p:extLst>
      <p:ext uri="{BB962C8B-B14F-4D97-AF65-F5344CB8AC3E}">
        <p14:creationId xmlns:p14="http://schemas.microsoft.com/office/powerpoint/2010/main" val="2380803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 Same Side Corner Rectangle 40"/>
          <p:cNvSpPr/>
          <p:nvPr/>
        </p:nvSpPr>
        <p:spPr>
          <a:xfrm rot="5400000">
            <a:off x="931586" y="-936273"/>
            <a:ext cx="620596" cy="2483768"/>
          </a:xfrm>
          <a:prstGeom prst="round2SameRect">
            <a:avLst/>
          </a:prstGeom>
          <a:solidFill>
            <a:srgbClr val="E8F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 name="Rounded Rectangle 2048"/>
          <p:cNvSpPr/>
          <p:nvPr/>
        </p:nvSpPr>
        <p:spPr>
          <a:xfrm>
            <a:off x="4990096" y="4364917"/>
            <a:ext cx="2846188" cy="1512355"/>
          </a:xfrm>
          <a:prstGeom prst="roundRect">
            <a:avLst>
              <a:gd name="adj" fmla="val 10909"/>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entagon 3"/>
          <p:cNvSpPr/>
          <p:nvPr/>
        </p:nvSpPr>
        <p:spPr>
          <a:xfrm>
            <a:off x="3909920" y="1054474"/>
            <a:ext cx="1298099" cy="841310"/>
          </a:xfrm>
          <a:prstGeom prst="homePlate">
            <a:avLst/>
          </a:prstGeom>
          <a:solidFill>
            <a:srgbClr val="FFC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2">
            <a:extLst>
              <a:ext uri="{FF2B5EF4-FFF2-40B4-BE49-F238E27FC236}">
                <a16:creationId xmlns:a16="http://schemas.microsoft.com/office/drawing/2014/main" xmlns="" id="{BC121A34-0222-434E-B474-F993EAD17634}"/>
              </a:ext>
            </a:extLst>
          </p:cNvPr>
          <p:cNvSpPr txBox="1">
            <a:spLocks noChangeArrowheads="1"/>
          </p:cNvSpPr>
          <p:nvPr/>
        </p:nvSpPr>
        <p:spPr bwMode="auto">
          <a:xfrm>
            <a:off x="152400" y="0"/>
            <a:ext cx="8329006"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800" dirty="0" smtClean="0">
                <a:solidFill>
                  <a:prstClr val="black"/>
                </a:solidFill>
                <a:latin typeface="Gill Sans MT" panose="020B0502020104020203" pitchFamily="34" charset="0"/>
              </a:rPr>
              <a:t>Management </a:t>
            </a:r>
            <a:r>
              <a:rPr lang="en-US" altLang="th-TH" sz="2800" dirty="0" smtClean="0">
                <a:solidFill>
                  <a:prstClr val="black"/>
                </a:solidFill>
                <a:latin typeface="Gill Sans MT" panose="020B0502020104020203" pitchFamily="34" charset="0"/>
              </a:rPr>
              <a:t>: </a:t>
            </a:r>
            <a:r>
              <a:rPr lang="en-US" altLang="th-TH" sz="2400" dirty="0">
                <a:solidFill>
                  <a:prstClr val="black"/>
                </a:solidFill>
                <a:latin typeface="Gill Sans MT" panose="020B0502020104020203" pitchFamily="34" charset="0"/>
              </a:rPr>
              <a:t>National Water Resources </a:t>
            </a:r>
            <a:r>
              <a:rPr lang="en-US" altLang="th-TH" sz="2400" dirty="0" smtClean="0">
                <a:solidFill>
                  <a:prstClr val="black"/>
                </a:solidFill>
                <a:latin typeface="Gill Sans MT" panose="020B0502020104020203" pitchFamily="34" charset="0"/>
              </a:rPr>
              <a:t>Committee</a:t>
            </a:r>
            <a:endParaRPr lang="en-US" altLang="th-TH" sz="2400" dirty="0">
              <a:solidFill>
                <a:prstClr val="black"/>
              </a:solidFill>
              <a:latin typeface="Gill Sans MT" panose="020B0502020104020203" pitchFamily="34" charset="0"/>
            </a:endParaRPr>
          </a:p>
        </p:txBody>
      </p:sp>
      <p:grpSp>
        <p:nvGrpSpPr>
          <p:cNvPr id="17" name="Group 16"/>
          <p:cNvGrpSpPr/>
          <p:nvPr/>
        </p:nvGrpSpPr>
        <p:grpSpPr>
          <a:xfrm>
            <a:off x="3792" y="613719"/>
            <a:ext cx="9140208" cy="46100"/>
            <a:chOff x="3792" y="756594"/>
            <a:chExt cx="9140208" cy="46100"/>
          </a:xfrm>
        </p:grpSpPr>
        <p:sp>
          <p:nvSpPr>
            <p:cNvPr id="18" name="TextBox 17"/>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9" name="TextBox 18"/>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0" name="TextBox 19"/>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1" name="TextBox 20"/>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2" name="TextBox 21"/>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3" name="TextBox 22"/>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24" name="Picture 1" descr="page1image1808544">
            <a:extLst>
              <a:ext uri="{FF2B5EF4-FFF2-40B4-BE49-F238E27FC236}">
                <a16:creationId xmlns:a16="http://schemas.microsoft.com/office/drawing/2014/main" xmlns=""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1406" y="15983"/>
            <a:ext cx="643456"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7639050" y="6306613"/>
            <a:ext cx="1509095"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a16="http://schemas.microsoft.com/office/drawing/2014/main" xmlns=""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6</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pic>
        <p:nvPicPr>
          <p:cNvPr id="55" name="รูปภาพ 1"/>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39552" y="848922"/>
            <a:ext cx="2532333" cy="5732011"/>
          </a:xfrm>
          <a:prstGeom prst="rect">
            <a:avLst/>
          </a:prstGeom>
        </p:spPr>
      </p:pic>
      <p:cxnSp>
        <p:nvCxnSpPr>
          <p:cNvPr id="57" name="Straight Connector 56">
            <a:extLst>
              <a:ext uri="{FF2B5EF4-FFF2-40B4-BE49-F238E27FC236}">
                <a16:creationId xmlns="" xmlns:a16="http://schemas.microsoft.com/office/drawing/2014/main" id="{2485F9B9-CCF4-4570-8FB7-19DD064F2C15}"/>
              </a:ext>
            </a:extLst>
          </p:cNvPr>
          <p:cNvCxnSpPr>
            <a:stCxn id="76" idx="4"/>
            <a:endCxn id="78" idx="4"/>
          </p:cNvCxnSpPr>
          <p:nvPr/>
        </p:nvCxnSpPr>
        <p:spPr>
          <a:xfrm>
            <a:off x="6394194" y="1919539"/>
            <a:ext cx="19006" cy="74976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 xmlns:a16="http://schemas.microsoft.com/office/drawing/2014/main" id="{3C207F84-3011-437C-AEA9-D4A2DFCDF2E9}"/>
              </a:ext>
            </a:extLst>
          </p:cNvPr>
          <p:cNvSpPr txBox="1"/>
          <p:nvPr/>
        </p:nvSpPr>
        <p:spPr>
          <a:xfrm>
            <a:off x="5330102" y="4670357"/>
            <a:ext cx="2815913" cy="1077218"/>
          </a:xfrm>
          <a:prstGeom prst="rect">
            <a:avLst/>
          </a:prstGeom>
          <a:noFill/>
        </p:spPr>
        <p:txBody>
          <a:bodyPr wrap="square" rtlCol="0">
            <a:spAutoFit/>
          </a:bodyPr>
          <a:lstStyle/>
          <a:p>
            <a:r>
              <a:rPr lang="en-US" sz="1600" b="1" dirty="0" smtClean="0">
                <a:cs typeface="TH SarabunPSK" panose="020B0500040200020003" pitchFamily="34" charset="-34"/>
              </a:rPr>
              <a:t>Water for 3 Activities </a:t>
            </a:r>
            <a:endParaRPr lang="th-TH" sz="1600" b="1" dirty="0">
              <a:cs typeface="TH SarabunPSK" panose="020B0500040200020003" pitchFamily="34" charset="-34"/>
            </a:endParaRPr>
          </a:p>
          <a:p>
            <a:pPr marL="341313" indent="-230188">
              <a:buFont typeface="Wingdings" panose="05000000000000000000" pitchFamily="2" charset="2"/>
              <a:buChar char="Ø"/>
              <a:tabLst>
                <a:tab pos="285750" algn="l"/>
              </a:tabLst>
            </a:pPr>
            <a:r>
              <a:rPr lang="en-US" sz="1600" b="1" dirty="0" smtClean="0">
                <a:cs typeface="TH SarabunPSK" panose="020B0500040200020003" pitchFamily="34" charset="-34"/>
              </a:rPr>
              <a:t>Consumptions </a:t>
            </a:r>
            <a:endParaRPr lang="th-TH" sz="1600" b="1" dirty="0">
              <a:cs typeface="TH SarabunPSK" panose="020B0500040200020003" pitchFamily="34" charset="-34"/>
            </a:endParaRPr>
          </a:p>
          <a:p>
            <a:pPr marL="341313" indent="-230188">
              <a:buFont typeface="Wingdings" panose="05000000000000000000" pitchFamily="2" charset="2"/>
              <a:buChar char="Ø"/>
              <a:tabLst>
                <a:tab pos="285750" algn="l"/>
              </a:tabLst>
            </a:pPr>
            <a:r>
              <a:rPr lang="en-US" sz="1600" b="1" dirty="0" smtClean="0">
                <a:cs typeface="TH SarabunPSK" panose="020B0500040200020003" pitchFamily="34" charset="-34"/>
              </a:rPr>
              <a:t>Agriculture/Industry</a:t>
            </a:r>
            <a:endParaRPr lang="th-TH" sz="1600" b="1" dirty="0">
              <a:cs typeface="TH SarabunPSK" panose="020B0500040200020003" pitchFamily="34" charset="-34"/>
            </a:endParaRPr>
          </a:p>
          <a:p>
            <a:pPr marL="341313" indent="-230188">
              <a:buFont typeface="Wingdings" panose="05000000000000000000" pitchFamily="2" charset="2"/>
              <a:buChar char="Ø"/>
              <a:tabLst>
                <a:tab pos="285750" algn="l"/>
              </a:tabLst>
            </a:pPr>
            <a:r>
              <a:rPr lang="en-US" sz="1600" b="1" dirty="0" smtClean="0">
                <a:cs typeface="TH SarabunPSK" panose="020B0500040200020003" pitchFamily="34" charset="-34"/>
              </a:rPr>
              <a:t>Ecology</a:t>
            </a:r>
            <a:endParaRPr lang="en-US" sz="1600" b="1" dirty="0">
              <a:cs typeface="TH SarabunPSK" panose="020B0500040200020003" pitchFamily="34" charset="-34"/>
            </a:endParaRPr>
          </a:p>
        </p:txBody>
      </p:sp>
      <p:grpSp>
        <p:nvGrpSpPr>
          <p:cNvPr id="59" name="Group 58">
            <a:extLst>
              <a:ext uri="{FF2B5EF4-FFF2-40B4-BE49-F238E27FC236}">
                <a16:creationId xmlns="" xmlns:a16="http://schemas.microsoft.com/office/drawing/2014/main" id="{785D5758-559B-45C4-AA44-73DB4C0AAFBC}"/>
              </a:ext>
            </a:extLst>
          </p:cNvPr>
          <p:cNvGrpSpPr/>
          <p:nvPr/>
        </p:nvGrpSpPr>
        <p:grpSpPr>
          <a:xfrm>
            <a:off x="5590103" y="2142474"/>
            <a:ext cx="1646193" cy="526830"/>
            <a:chOff x="4234230" y="2179822"/>
            <a:chExt cx="1252979" cy="492336"/>
          </a:xfrm>
        </p:grpSpPr>
        <p:sp>
          <p:nvSpPr>
            <p:cNvPr id="78" name="Oval 77">
              <a:extLst>
                <a:ext uri="{FF2B5EF4-FFF2-40B4-BE49-F238E27FC236}">
                  <a16:creationId xmlns="" xmlns:a16="http://schemas.microsoft.com/office/drawing/2014/main" id="{A5C18AFA-7E1D-4D81-BAD1-521EEDDEF889}"/>
                </a:ext>
              </a:extLst>
            </p:cNvPr>
            <p:cNvSpPr/>
            <p:nvPr/>
          </p:nvSpPr>
          <p:spPr>
            <a:xfrm>
              <a:off x="4234230" y="2179822"/>
              <a:ext cx="1252979" cy="49233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9" name="TextBox 78">
              <a:extLst>
                <a:ext uri="{FF2B5EF4-FFF2-40B4-BE49-F238E27FC236}">
                  <a16:creationId xmlns="" xmlns:a16="http://schemas.microsoft.com/office/drawing/2014/main" id="{CFC031CC-8346-46BB-BB71-FCF54635F6AD}"/>
                </a:ext>
              </a:extLst>
            </p:cNvPr>
            <p:cNvSpPr txBox="1"/>
            <p:nvPr/>
          </p:nvSpPr>
          <p:spPr>
            <a:xfrm>
              <a:off x="4321427" y="2250155"/>
              <a:ext cx="945038" cy="373913"/>
            </a:xfrm>
            <a:prstGeom prst="rect">
              <a:avLst/>
            </a:prstGeom>
            <a:noFill/>
          </p:spPr>
          <p:txBody>
            <a:bodyPr wrap="square" rtlCol="0">
              <a:spAutoFit/>
            </a:bodyPr>
            <a:lstStyle/>
            <a:p>
              <a:pPr algn="ctr"/>
              <a:r>
                <a:rPr lang="en-US" sz="2000" b="1" dirty="0" smtClean="0">
                  <a:cs typeface="TH SarabunPSK" panose="020B0500040200020003" pitchFamily="34" charset="-34"/>
                </a:rPr>
                <a:t>ONWR</a:t>
              </a:r>
              <a:endParaRPr lang="en-US" sz="2000" b="1" dirty="0">
                <a:cs typeface="TH SarabunPSK" panose="020B0500040200020003" pitchFamily="34" charset="-34"/>
              </a:endParaRPr>
            </a:p>
          </p:txBody>
        </p:sp>
      </p:grpSp>
      <p:sp>
        <p:nvSpPr>
          <p:cNvPr id="61" name="Rectangle 60">
            <a:extLst>
              <a:ext uri="{FF2B5EF4-FFF2-40B4-BE49-F238E27FC236}">
                <a16:creationId xmlns="" xmlns:a16="http://schemas.microsoft.com/office/drawing/2014/main" id="{82D039E9-AFD8-40EE-B1E8-4D18A03563BE}"/>
              </a:ext>
            </a:extLst>
          </p:cNvPr>
          <p:cNvSpPr/>
          <p:nvPr/>
        </p:nvSpPr>
        <p:spPr>
          <a:xfrm>
            <a:off x="3974006" y="1172673"/>
            <a:ext cx="1390082" cy="707886"/>
          </a:xfrm>
          <a:prstGeom prst="rect">
            <a:avLst/>
          </a:prstGeom>
        </p:spPr>
        <p:txBody>
          <a:bodyPr wrap="square">
            <a:spAutoFit/>
          </a:bodyPr>
          <a:lstStyle/>
          <a:p>
            <a:r>
              <a:rPr lang="en-US" sz="2000" b="1" dirty="0" smtClean="0">
                <a:cs typeface="TH SarabunPSK" panose="020B0500040200020003" pitchFamily="34" charset="-34"/>
              </a:rPr>
              <a:t>PM</a:t>
            </a:r>
          </a:p>
          <a:p>
            <a:r>
              <a:rPr lang="en-US" sz="2000" b="1" dirty="0" smtClean="0">
                <a:cs typeface="TH SarabunPSK" panose="020B0500040200020003" pitchFamily="34" charset="-34"/>
              </a:rPr>
              <a:t>DPM</a:t>
            </a:r>
            <a:endParaRPr lang="th-TH" sz="2000" b="1" dirty="0">
              <a:cs typeface="TH SarabunPSK" panose="020B0500040200020003" pitchFamily="34" charset="-34"/>
            </a:endParaRPr>
          </a:p>
        </p:txBody>
      </p:sp>
      <p:grpSp>
        <p:nvGrpSpPr>
          <p:cNvPr id="62" name="Group 61">
            <a:extLst>
              <a:ext uri="{FF2B5EF4-FFF2-40B4-BE49-F238E27FC236}">
                <a16:creationId xmlns="" xmlns:a16="http://schemas.microsoft.com/office/drawing/2014/main" id="{EB8C8223-82F9-4571-A91F-C71D5CD56F51}"/>
              </a:ext>
            </a:extLst>
          </p:cNvPr>
          <p:cNvGrpSpPr/>
          <p:nvPr/>
        </p:nvGrpSpPr>
        <p:grpSpPr>
          <a:xfrm>
            <a:off x="5220072" y="1030720"/>
            <a:ext cx="2853373" cy="888819"/>
            <a:chOff x="4073590" y="1017581"/>
            <a:chExt cx="2099944" cy="721395"/>
          </a:xfrm>
        </p:grpSpPr>
        <p:sp>
          <p:nvSpPr>
            <p:cNvPr id="76" name="Oval 75">
              <a:extLst>
                <a:ext uri="{FF2B5EF4-FFF2-40B4-BE49-F238E27FC236}">
                  <a16:creationId xmlns="" xmlns:a16="http://schemas.microsoft.com/office/drawing/2014/main" id="{BEA246CA-0BF0-4BD5-94E9-F6428A8BD133}"/>
                </a:ext>
              </a:extLst>
            </p:cNvPr>
            <p:cNvSpPr/>
            <p:nvPr/>
          </p:nvSpPr>
          <p:spPr>
            <a:xfrm>
              <a:off x="4073590" y="1017581"/>
              <a:ext cx="1728193" cy="72139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77" name="Rectangle 76">
              <a:extLst>
                <a:ext uri="{FF2B5EF4-FFF2-40B4-BE49-F238E27FC236}">
                  <a16:creationId xmlns="" xmlns:a16="http://schemas.microsoft.com/office/drawing/2014/main" id="{74D9D6BC-D203-47AA-8BCC-E161390744BA}"/>
                </a:ext>
              </a:extLst>
            </p:cNvPr>
            <p:cNvSpPr/>
            <p:nvPr/>
          </p:nvSpPr>
          <p:spPr>
            <a:xfrm>
              <a:off x="4179816" y="1219883"/>
              <a:ext cx="1993718" cy="442562"/>
            </a:xfrm>
            <a:prstGeom prst="rect">
              <a:avLst/>
            </a:prstGeom>
          </p:spPr>
          <p:txBody>
            <a:bodyPr wrap="none">
              <a:spAutoFit/>
            </a:bodyPr>
            <a:lstStyle/>
            <a:p>
              <a:r>
                <a:rPr lang="en-US" sz="2000" b="1" dirty="0" smtClean="0">
                  <a:cs typeface="TH SarabunPSK" panose="020B0500040200020003" pitchFamily="34" charset="-34"/>
                </a:rPr>
                <a:t>MOAC/MNRE/MIF</a:t>
              </a:r>
              <a:endParaRPr lang="th-TH" sz="2000" b="1" dirty="0">
                <a:cs typeface="TH SarabunPSK" panose="020B0500040200020003" pitchFamily="34" charset="-34"/>
              </a:endParaRPr>
            </a:p>
          </p:txBody>
        </p:sp>
      </p:grpSp>
      <p:grpSp>
        <p:nvGrpSpPr>
          <p:cNvPr id="63" name="Group 62">
            <a:extLst>
              <a:ext uri="{FF2B5EF4-FFF2-40B4-BE49-F238E27FC236}">
                <a16:creationId xmlns="" xmlns:a16="http://schemas.microsoft.com/office/drawing/2014/main" id="{205FDB86-355F-4578-83C2-A21FB2254291}"/>
              </a:ext>
            </a:extLst>
          </p:cNvPr>
          <p:cNvGrpSpPr/>
          <p:nvPr/>
        </p:nvGrpSpPr>
        <p:grpSpPr>
          <a:xfrm>
            <a:off x="4316902" y="3237652"/>
            <a:ext cx="1505870" cy="684925"/>
            <a:chOff x="2622912" y="2914169"/>
            <a:chExt cx="1389275" cy="640080"/>
          </a:xfrm>
        </p:grpSpPr>
        <p:sp>
          <p:nvSpPr>
            <p:cNvPr id="74" name="Rectangle 73">
              <a:extLst>
                <a:ext uri="{FF2B5EF4-FFF2-40B4-BE49-F238E27FC236}">
                  <a16:creationId xmlns="" xmlns:a16="http://schemas.microsoft.com/office/drawing/2014/main" id="{A507F1C6-973A-4803-8B04-B992C1AB6831}"/>
                </a:ext>
              </a:extLst>
            </p:cNvPr>
            <p:cNvSpPr/>
            <p:nvPr/>
          </p:nvSpPr>
          <p:spPr>
            <a:xfrm>
              <a:off x="2622912" y="2914169"/>
              <a:ext cx="1380367" cy="640080"/>
            </a:xfrm>
            <a:prstGeom prst="rect">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5" name="TextBox 74">
              <a:extLst>
                <a:ext uri="{FF2B5EF4-FFF2-40B4-BE49-F238E27FC236}">
                  <a16:creationId xmlns="" xmlns:a16="http://schemas.microsoft.com/office/drawing/2014/main" id="{82687BB0-F1B3-469B-A875-B2769E0DC702}"/>
                </a:ext>
              </a:extLst>
            </p:cNvPr>
            <p:cNvSpPr txBox="1"/>
            <p:nvPr/>
          </p:nvSpPr>
          <p:spPr>
            <a:xfrm>
              <a:off x="2622913" y="3086835"/>
              <a:ext cx="1389274" cy="345150"/>
            </a:xfrm>
            <a:prstGeom prst="rect">
              <a:avLst/>
            </a:prstGeom>
            <a:noFill/>
          </p:spPr>
          <p:txBody>
            <a:bodyPr wrap="square" rtlCol="0">
              <a:spAutoFit/>
            </a:bodyPr>
            <a:lstStyle/>
            <a:p>
              <a:pPr algn="ctr"/>
              <a:r>
                <a:rPr lang="en-US" sz="1800" b="1" dirty="0" smtClean="0">
                  <a:cs typeface="TH SarabunPSK" panose="020B0500040200020003" pitchFamily="34" charset="-34"/>
                </a:rPr>
                <a:t>Data Base</a:t>
              </a:r>
              <a:endParaRPr lang="th-TH" sz="1800" b="1" dirty="0">
                <a:cs typeface="TH SarabunPSK" panose="020B0500040200020003" pitchFamily="34" charset="-34"/>
              </a:endParaRPr>
            </a:p>
          </p:txBody>
        </p:sp>
      </p:grpSp>
      <p:grpSp>
        <p:nvGrpSpPr>
          <p:cNvPr id="64" name="Group 63">
            <a:extLst>
              <a:ext uri="{FF2B5EF4-FFF2-40B4-BE49-F238E27FC236}">
                <a16:creationId xmlns="" xmlns:a16="http://schemas.microsoft.com/office/drawing/2014/main" id="{15DFEE4B-38F4-4E15-BC19-97320E7D474A}"/>
              </a:ext>
            </a:extLst>
          </p:cNvPr>
          <p:cNvGrpSpPr/>
          <p:nvPr/>
        </p:nvGrpSpPr>
        <p:grpSpPr>
          <a:xfrm>
            <a:off x="6797110" y="3239373"/>
            <a:ext cx="2095370" cy="683206"/>
            <a:chOff x="5214393" y="2914170"/>
            <a:chExt cx="1933131" cy="762337"/>
          </a:xfrm>
        </p:grpSpPr>
        <p:sp>
          <p:nvSpPr>
            <p:cNvPr id="72" name="Rectangle 71">
              <a:extLst>
                <a:ext uri="{FF2B5EF4-FFF2-40B4-BE49-F238E27FC236}">
                  <a16:creationId xmlns="" xmlns:a16="http://schemas.microsoft.com/office/drawing/2014/main" id="{28EEBA85-A4F2-4919-B284-153F61EDC9A7}"/>
                </a:ext>
              </a:extLst>
            </p:cNvPr>
            <p:cNvSpPr/>
            <p:nvPr/>
          </p:nvSpPr>
          <p:spPr>
            <a:xfrm>
              <a:off x="5214394" y="2914170"/>
              <a:ext cx="1933130" cy="762337"/>
            </a:xfrm>
            <a:prstGeom prst="rect">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3" name="TextBox 72">
              <a:extLst>
                <a:ext uri="{FF2B5EF4-FFF2-40B4-BE49-F238E27FC236}">
                  <a16:creationId xmlns="" xmlns:a16="http://schemas.microsoft.com/office/drawing/2014/main" id="{8219AA58-5CB0-4DEA-828E-C5972F3A76A4}"/>
                </a:ext>
              </a:extLst>
            </p:cNvPr>
            <p:cNvSpPr txBox="1"/>
            <p:nvPr/>
          </p:nvSpPr>
          <p:spPr>
            <a:xfrm>
              <a:off x="5214393" y="2992523"/>
              <a:ext cx="1933128" cy="652506"/>
            </a:xfrm>
            <a:prstGeom prst="rect">
              <a:avLst/>
            </a:prstGeom>
            <a:noFill/>
          </p:spPr>
          <p:txBody>
            <a:bodyPr wrap="square" rtlCol="0">
              <a:spAutoFit/>
            </a:bodyPr>
            <a:lstStyle/>
            <a:p>
              <a:pPr algn="ctr"/>
              <a:r>
                <a:rPr lang="en-US" sz="1600" b="1" dirty="0" smtClean="0">
                  <a:cs typeface="TH SarabunPSK" panose="020B0500040200020003" pitchFamily="34" charset="-34"/>
                </a:rPr>
                <a:t>Work Plan</a:t>
              </a:r>
              <a:r>
                <a:rPr lang="th-TH" sz="1600" b="1" dirty="0" smtClean="0">
                  <a:cs typeface="TH SarabunPSK" panose="020B0500040200020003" pitchFamily="34" charset="-34"/>
                </a:rPr>
                <a:t>/</a:t>
              </a:r>
              <a:r>
                <a:rPr lang="en-US" sz="1600" b="1" dirty="0" smtClean="0">
                  <a:cs typeface="TH SarabunPSK" panose="020B0500040200020003" pitchFamily="34" charset="-34"/>
                </a:rPr>
                <a:t>Budget</a:t>
              </a:r>
              <a:r>
                <a:rPr lang="th-TH" sz="1600" b="1" dirty="0" smtClean="0">
                  <a:cs typeface="TH SarabunPSK" panose="020B0500040200020003" pitchFamily="34" charset="-34"/>
                </a:rPr>
                <a:t>/</a:t>
              </a:r>
              <a:endParaRPr lang="en-US" sz="1600" b="1" dirty="0" smtClean="0">
                <a:cs typeface="TH SarabunPSK" panose="020B0500040200020003" pitchFamily="34" charset="-34"/>
              </a:endParaRPr>
            </a:p>
            <a:p>
              <a:pPr algn="ctr"/>
              <a:r>
                <a:rPr lang="en-US" sz="1600" b="1" dirty="0" smtClean="0">
                  <a:cs typeface="TH SarabunPSK" panose="020B0500040200020003" pitchFamily="34" charset="-34"/>
                </a:rPr>
                <a:t>Management</a:t>
              </a:r>
              <a:endParaRPr lang="en-US" sz="1600" b="1" dirty="0">
                <a:cs typeface="TH SarabunPSK" panose="020B0500040200020003" pitchFamily="34" charset="-34"/>
              </a:endParaRPr>
            </a:p>
          </p:txBody>
        </p:sp>
      </p:grpSp>
      <p:grpSp>
        <p:nvGrpSpPr>
          <p:cNvPr id="65" name="Group 64">
            <a:extLst>
              <a:ext uri="{FF2B5EF4-FFF2-40B4-BE49-F238E27FC236}">
                <a16:creationId xmlns="" xmlns:a16="http://schemas.microsoft.com/office/drawing/2014/main" id="{65FDDE4D-4328-47A9-98D2-364FAEFCE71C}"/>
              </a:ext>
            </a:extLst>
          </p:cNvPr>
          <p:cNvGrpSpPr/>
          <p:nvPr/>
        </p:nvGrpSpPr>
        <p:grpSpPr>
          <a:xfrm>
            <a:off x="5205774" y="4136317"/>
            <a:ext cx="2419590" cy="457200"/>
            <a:chOff x="4284897" y="3334556"/>
            <a:chExt cx="2232248" cy="458580"/>
          </a:xfrm>
        </p:grpSpPr>
        <p:sp>
          <p:nvSpPr>
            <p:cNvPr id="70" name="Rectangle 69">
              <a:extLst>
                <a:ext uri="{FF2B5EF4-FFF2-40B4-BE49-F238E27FC236}">
                  <a16:creationId xmlns="" xmlns:a16="http://schemas.microsoft.com/office/drawing/2014/main" id="{E4E84328-98AA-4264-A746-4098057E10B4}"/>
                </a:ext>
              </a:extLst>
            </p:cNvPr>
            <p:cNvSpPr/>
            <p:nvPr/>
          </p:nvSpPr>
          <p:spPr>
            <a:xfrm>
              <a:off x="4284897" y="3334556"/>
              <a:ext cx="2232248" cy="458580"/>
            </a:xfrm>
            <a:prstGeom prst="rect">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1" name="TextBox 70">
              <a:extLst>
                <a:ext uri="{FF2B5EF4-FFF2-40B4-BE49-F238E27FC236}">
                  <a16:creationId xmlns="" xmlns:a16="http://schemas.microsoft.com/office/drawing/2014/main" id="{D2017593-26B5-49F7-8C4C-38F5DBB46CD6}"/>
                </a:ext>
              </a:extLst>
            </p:cNvPr>
            <p:cNvSpPr txBox="1"/>
            <p:nvPr/>
          </p:nvSpPr>
          <p:spPr>
            <a:xfrm>
              <a:off x="4284897" y="3334557"/>
              <a:ext cx="2232247" cy="370447"/>
            </a:xfrm>
            <a:prstGeom prst="rect">
              <a:avLst/>
            </a:prstGeom>
            <a:noFill/>
          </p:spPr>
          <p:txBody>
            <a:bodyPr wrap="square" rtlCol="0">
              <a:spAutoFit/>
            </a:bodyPr>
            <a:lstStyle/>
            <a:p>
              <a:pPr algn="ctr"/>
              <a:r>
                <a:rPr lang="en-US" sz="1800" b="1" dirty="0" smtClean="0">
                  <a:cs typeface="TH SarabunPSK" panose="020B0500040200020003" pitchFamily="34" charset="-34"/>
                </a:rPr>
                <a:t>Operators</a:t>
              </a:r>
              <a:endParaRPr lang="en-US" sz="1800" b="1" dirty="0">
                <a:cs typeface="TH SarabunPSK" panose="020B0500040200020003" pitchFamily="34" charset="-34"/>
              </a:endParaRPr>
            </a:p>
          </p:txBody>
        </p:sp>
      </p:grpSp>
      <p:cxnSp>
        <p:nvCxnSpPr>
          <p:cNvPr id="67" name="Connector: Elbow 24">
            <a:extLst>
              <a:ext uri="{FF2B5EF4-FFF2-40B4-BE49-F238E27FC236}">
                <a16:creationId xmlns="" xmlns:a16="http://schemas.microsoft.com/office/drawing/2014/main" id="{4DFE1303-0507-4F1E-AAE7-E3077E210FE3}"/>
              </a:ext>
            </a:extLst>
          </p:cNvPr>
          <p:cNvCxnSpPr>
            <a:endCxn id="72" idx="0"/>
          </p:cNvCxnSpPr>
          <p:nvPr/>
        </p:nvCxnSpPr>
        <p:spPr>
          <a:xfrm>
            <a:off x="6394193" y="2953478"/>
            <a:ext cx="1450603" cy="285895"/>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onnector: Elbow 28">
            <a:extLst>
              <a:ext uri="{FF2B5EF4-FFF2-40B4-BE49-F238E27FC236}">
                <a16:creationId xmlns="" xmlns:a16="http://schemas.microsoft.com/office/drawing/2014/main" id="{B1049945-F21A-41B0-99DA-A7490514D4E6}"/>
              </a:ext>
            </a:extLst>
          </p:cNvPr>
          <p:cNvCxnSpPr>
            <a:stCxn id="78" idx="4"/>
            <a:endCxn id="74" idx="0"/>
          </p:cNvCxnSpPr>
          <p:nvPr/>
        </p:nvCxnSpPr>
        <p:spPr>
          <a:xfrm rot="5400000">
            <a:off x="5454932" y="2279384"/>
            <a:ext cx="568349" cy="1348189"/>
          </a:xfrm>
          <a:prstGeom prst="bentConnector3">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 xmlns:a16="http://schemas.microsoft.com/office/drawing/2014/main" id="{BBD2AC9F-FF98-45F3-A1FD-E473CFFC673D}"/>
              </a:ext>
            </a:extLst>
          </p:cNvPr>
          <p:cNvCxnSpPr>
            <a:cxnSpLocks/>
            <a:endCxn id="71" idx="0"/>
          </p:cNvCxnSpPr>
          <p:nvPr/>
        </p:nvCxnSpPr>
        <p:spPr>
          <a:xfrm>
            <a:off x="6415568" y="2953478"/>
            <a:ext cx="1" cy="118284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3641914" y="848922"/>
            <a:ext cx="5430679" cy="5457691"/>
          </a:xfrm>
          <a:prstGeom prst="roundRect">
            <a:avLst>
              <a:gd name="adj" fmla="val 5755"/>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88909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 Same Side Corner Rectangle 40"/>
          <p:cNvSpPr/>
          <p:nvPr/>
        </p:nvSpPr>
        <p:spPr>
          <a:xfrm rot="5400000">
            <a:off x="139498" y="-144185"/>
            <a:ext cx="620596" cy="899592"/>
          </a:xfrm>
          <a:prstGeom prst="round2Same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22">
            <a:extLst>
              <a:ext uri="{FF2B5EF4-FFF2-40B4-BE49-F238E27FC236}">
                <a16:creationId xmlns:a16="http://schemas.microsoft.com/office/drawing/2014/main" xmlns="" id="{BC121A34-0222-434E-B474-F993EAD17634}"/>
              </a:ext>
            </a:extLst>
          </p:cNvPr>
          <p:cNvSpPr txBox="1">
            <a:spLocks noChangeArrowheads="1"/>
          </p:cNvSpPr>
          <p:nvPr/>
        </p:nvSpPr>
        <p:spPr bwMode="auto">
          <a:xfrm>
            <a:off x="152400" y="0"/>
            <a:ext cx="8329006"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800" dirty="0" smtClean="0">
                <a:solidFill>
                  <a:prstClr val="black"/>
                </a:solidFill>
                <a:latin typeface="Gill Sans MT" panose="020B0502020104020203" pitchFamily="34" charset="0"/>
              </a:rPr>
              <a:t>Act </a:t>
            </a:r>
            <a:r>
              <a:rPr lang="en-US" altLang="th-TH" sz="2800" dirty="0" smtClean="0">
                <a:solidFill>
                  <a:prstClr val="black"/>
                </a:solidFill>
                <a:latin typeface="Gill Sans MT" panose="020B0502020104020203" pitchFamily="34" charset="0"/>
              </a:rPr>
              <a:t>: </a:t>
            </a:r>
            <a:r>
              <a:rPr lang="en-US" altLang="th-TH" sz="2800" dirty="0" smtClean="0">
                <a:solidFill>
                  <a:prstClr val="black"/>
                </a:solidFill>
                <a:latin typeface="Gill Sans MT" panose="020B0502020104020203" pitchFamily="34" charset="0"/>
              </a:rPr>
              <a:t>Timeline of d</a:t>
            </a:r>
            <a:r>
              <a:rPr lang="en-US" altLang="th-TH" sz="2400" dirty="0" smtClean="0">
                <a:solidFill>
                  <a:prstClr val="black"/>
                </a:solidFill>
                <a:latin typeface="Gill Sans MT" panose="020B0502020104020203" pitchFamily="34" charset="0"/>
              </a:rPr>
              <a:t>rafting </a:t>
            </a:r>
            <a:r>
              <a:rPr lang="en-US" altLang="th-TH" sz="2400" dirty="0">
                <a:solidFill>
                  <a:prstClr val="black"/>
                </a:solidFill>
                <a:latin typeface="Gill Sans MT" panose="020B0502020104020203" pitchFamily="34" charset="0"/>
              </a:rPr>
              <a:t>a Water Act</a:t>
            </a:r>
          </a:p>
        </p:txBody>
      </p:sp>
      <p:grpSp>
        <p:nvGrpSpPr>
          <p:cNvPr id="17" name="Group 16"/>
          <p:cNvGrpSpPr/>
          <p:nvPr/>
        </p:nvGrpSpPr>
        <p:grpSpPr>
          <a:xfrm>
            <a:off x="3792" y="613719"/>
            <a:ext cx="9140208" cy="46100"/>
            <a:chOff x="3792" y="756594"/>
            <a:chExt cx="9140208" cy="46100"/>
          </a:xfrm>
        </p:grpSpPr>
        <p:sp>
          <p:nvSpPr>
            <p:cNvPr id="18" name="TextBox 17"/>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9" name="TextBox 18"/>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0" name="TextBox 19"/>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1" name="TextBox 20"/>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2" name="TextBox 21"/>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3" name="TextBox 22"/>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24" name="Picture 1" descr="page1image1808544">
            <a:extLst>
              <a:ext uri="{FF2B5EF4-FFF2-40B4-BE49-F238E27FC236}">
                <a16:creationId xmlns:a16="http://schemas.microsoft.com/office/drawing/2014/main" xmlns=""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1406" y="15983"/>
            <a:ext cx="643456"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7639050" y="6306613"/>
            <a:ext cx="1509095"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a16="http://schemas.microsoft.com/office/drawing/2014/main" xmlns=""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7</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pic>
        <p:nvPicPr>
          <p:cNvPr id="5122" name="Picture 2" descr="C:\ONWR\NWMC\2018.06.06 UN\4345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2109673" y="21357"/>
            <a:ext cx="4896544" cy="6527253"/>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22">
            <a:extLst>
              <a:ext uri="{FF2B5EF4-FFF2-40B4-BE49-F238E27FC236}">
                <a16:creationId xmlns:a16="http://schemas.microsoft.com/office/drawing/2014/main" xmlns="" id="{BC121A34-0222-434E-B474-F993EAD17634}"/>
              </a:ext>
            </a:extLst>
          </p:cNvPr>
          <p:cNvSpPr txBox="1">
            <a:spLocks noChangeArrowheads="1"/>
          </p:cNvSpPr>
          <p:nvPr/>
        </p:nvSpPr>
        <p:spPr bwMode="auto">
          <a:xfrm>
            <a:off x="474128" y="5921494"/>
            <a:ext cx="8329006"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800" dirty="0" smtClean="0">
                <a:solidFill>
                  <a:srgbClr val="FF9D0D"/>
                </a:solidFill>
                <a:latin typeface="Gill Sans MT" panose="020B0502020104020203" pitchFamily="34" charset="0"/>
              </a:rPr>
              <a:t>Waiting </a:t>
            </a:r>
            <a:r>
              <a:rPr lang="en-US" altLang="th-TH" sz="2800" dirty="0" err="1" smtClean="0">
                <a:solidFill>
                  <a:srgbClr val="FF9D0D"/>
                </a:solidFill>
                <a:latin typeface="Gill Sans MT" panose="020B0502020104020203" pitchFamily="34" charset="0"/>
              </a:rPr>
              <a:t>Nong</a:t>
            </a:r>
            <a:r>
              <a:rPr lang="en-US" altLang="th-TH" sz="2800" dirty="0" smtClean="0">
                <a:solidFill>
                  <a:srgbClr val="FF9D0D"/>
                </a:solidFill>
                <a:latin typeface="Gill Sans MT" panose="020B0502020104020203" pitchFamily="34" charset="0"/>
              </a:rPr>
              <a:t> Cake</a:t>
            </a:r>
            <a:endParaRPr lang="en-US" altLang="th-TH" sz="2400" dirty="0">
              <a:solidFill>
                <a:srgbClr val="FF9D0D"/>
              </a:solidFill>
              <a:latin typeface="Gill Sans MT" panose="020B0502020104020203" pitchFamily="34" charset="0"/>
            </a:endParaRPr>
          </a:p>
        </p:txBody>
      </p:sp>
    </p:spTree>
    <p:extLst>
      <p:ext uri="{BB962C8B-B14F-4D97-AF65-F5344CB8AC3E}">
        <p14:creationId xmlns:p14="http://schemas.microsoft.com/office/powerpoint/2010/main" val="6131380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2">
            <a:extLst>
              <a:ext uri="{FF2B5EF4-FFF2-40B4-BE49-F238E27FC236}">
                <a16:creationId xmlns:a16="http://schemas.microsoft.com/office/drawing/2014/main" xmlns="" id="{BC121A34-0222-434E-B474-F993EAD17634}"/>
              </a:ext>
            </a:extLst>
          </p:cNvPr>
          <p:cNvSpPr txBox="1">
            <a:spLocks noChangeArrowheads="1"/>
          </p:cNvSpPr>
          <p:nvPr/>
        </p:nvSpPr>
        <p:spPr bwMode="auto">
          <a:xfrm>
            <a:off x="152400" y="0"/>
            <a:ext cx="8329006"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400" dirty="0">
                <a:solidFill>
                  <a:prstClr val="black"/>
                </a:solidFill>
                <a:latin typeface="Gill Sans MT" panose="020B0502020104020203" pitchFamily="34" charset="0"/>
              </a:rPr>
              <a:t>Review of Flood and Drought Resilience (Area Based)</a:t>
            </a:r>
          </a:p>
        </p:txBody>
      </p:sp>
      <p:grpSp>
        <p:nvGrpSpPr>
          <p:cNvPr id="17" name="Group 16"/>
          <p:cNvGrpSpPr/>
          <p:nvPr/>
        </p:nvGrpSpPr>
        <p:grpSpPr>
          <a:xfrm>
            <a:off x="3792" y="613719"/>
            <a:ext cx="9140208" cy="46100"/>
            <a:chOff x="3792" y="756594"/>
            <a:chExt cx="9140208" cy="46100"/>
          </a:xfrm>
        </p:grpSpPr>
        <p:sp>
          <p:nvSpPr>
            <p:cNvPr id="18" name="TextBox 17"/>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9" name="TextBox 18"/>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0" name="TextBox 19"/>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1" name="TextBox 20"/>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2" name="TextBox 21"/>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3" name="TextBox 22"/>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24" name="Picture 1" descr="page1image1808544">
            <a:extLst>
              <a:ext uri="{FF2B5EF4-FFF2-40B4-BE49-F238E27FC236}">
                <a16:creationId xmlns:a16="http://schemas.microsoft.com/office/drawing/2014/main" xmlns=""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1406" y="15983"/>
            <a:ext cx="643456"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7639050" y="6306613"/>
            <a:ext cx="1509095"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a16="http://schemas.microsoft.com/office/drawing/2014/main" xmlns=""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8</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sp>
        <p:nvSpPr>
          <p:cNvPr id="29" name="TextBox 28">
            <a:extLst>
              <a:ext uri="{FF2B5EF4-FFF2-40B4-BE49-F238E27FC236}">
                <a16:creationId xmlns:a16="http://schemas.microsoft.com/office/drawing/2014/main" xmlns="" id="{F60DAA3E-03F7-4332-A5C0-FFB7AD0656CA}"/>
              </a:ext>
            </a:extLst>
          </p:cNvPr>
          <p:cNvSpPr txBox="1"/>
          <p:nvPr/>
        </p:nvSpPr>
        <p:spPr>
          <a:xfrm>
            <a:off x="2771800" y="6233120"/>
            <a:ext cx="6353061" cy="307777"/>
          </a:xfrm>
          <a:prstGeom prst="rect">
            <a:avLst/>
          </a:prstGeom>
          <a:noFill/>
        </p:spPr>
        <p:txBody>
          <a:bodyPr wrap="square" rtlCol="0">
            <a:spAutoFit/>
          </a:bodyPr>
          <a:lstStyle/>
          <a:p>
            <a:r>
              <a:rPr lang="en-US" sz="1400" dirty="0">
                <a:solidFill>
                  <a:srgbClr val="C00000"/>
                </a:solidFill>
                <a:cs typeface="TH SarabunPSK" panose="020B0500040200020003" pitchFamily="34" charset="-34"/>
              </a:rPr>
              <a:t>* Urgent development area such as special economic zones and tourism location.</a:t>
            </a:r>
          </a:p>
        </p:txBody>
      </p:sp>
      <p:pic>
        <p:nvPicPr>
          <p:cNvPr id="30" name="Picture 29">
            <a:extLst>
              <a:ext uri="{FF2B5EF4-FFF2-40B4-BE49-F238E27FC236}">
                <a16:creationId xmlns:a16="http://schemas.microsoft.com/office/drawing/2014/main" xmlns="" id="{8DA52E5A-BDCE-49A1-A72B-18073A6410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35" y="814032"/>
            <a:ext cx="2846888" cy="4251744"/>
          </a:xfrm>
          <a:prstGeom prst="rect">
            <a:avLst/>
          </a:prstGeom>
          <a:ln>
            <a:solidFill>
              <a:schemeClr val="tx1"/>
            </a:solidFill>
          </a:ln>
          <a:effectLst>
            <a:outerShdw blurRad="50800" dist="38100" dir="2700000" algn="tl" rotWithShape="0">
              <a:prstClr val="black">
                <a:alpha val="40000"/>
              </a:prstClr>
            </a:outerShdw>
          </a:effectLst>
        </p:spPr>
      </p:pic>
      <p:sp>
        <p:nvSpPr>
          <p:cNvPr id="31" name="Slide Number Placeholder 3">
            <a:extLst>
              <a:ext uri="{FF2B5EF4-FFF2-40B4-BE49-F238E27FC236}">
                <a16:creationId xmlns:a16="http://schemas.microsoft.com/office/drawing/2014/main" xmlns="" id="{A43E1F71-E6DC-4220-8479-7FCD30B8F8C3}"/>
              </a:ext>
            </a:extLst>
          </p:cNvPr>
          <p:cNvSpPr>
            <a:spLocks noGrp="1"/>
          </p:cNvSpPr>
          <p:nvPr>
            <p:ph type="sldNum" sz="quarter" idx="12"/>
          </p:nvPr>
        </p:nvSpPr>
        <p:spPr>
          <a:xfrm>
            <a:off x="6553200" y="6356357"/>
            <a:ext cx="2133600" cy="365125"/>
          </a:xfrm>
        </p:spPr>
        <p:txBody>
          <a:bodyPr/>
          <a:lstStyle/>
          <a:p>
            <a:pPr>
              <a:defRPr/>
            </a:pPr>
            <a:fld id="{4856286C-81C8-4A4C-AF38-4FFD3AFB53D8}" type="slidenum">
              <a:rPr lang="th-TH" smtClean="0"/>
              <a:pPr>
                <a:defRPr/>
              </a:pPr>
              <a:t>8</a:t>
            </a:fld>
            <a:endParaRPr lang="th-TH" dirty="0"/>
          </a:p>
        </p:txBody>
      </p:sp>
      <p:sp>
        <p:nvSpPr>
          <p:cNvPr id="32" name="Oval 31">
            <a:extLst>
              <a:ext uri="{FF2B5EF4-FFF2-40B4-BE49-F238E27FC236}">
                <a16:creationId xmlns:a16="http://schemas.microsoft.com/office/drawing/2014/main" xmlns="" id="{0F1C700D-8DC4-4E27-B455-33DF7B8C8B93}"/>
              </a:ext>
            </a:extLst>
          </p:cNvPr>
          <p:cNvSpPr>
            <a:spLocks noChangeAspect="1"/>
          </p:cNvSpPr>
          <p:nvPr/>
        </p:nvSpPr>
        <p:spPr>
          <a:xfrm>
            <a:off x="6526801" y="2411314"/>
            <a:ext cx="182880" cy="182880"/>
          </a:xfrm>
          <a:prstGeom prst="ellipse">
            <a:avLst/>
          </a:prstGeom>
          <a:solidFill>
            <a:schemeClr val="accent3">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54">
              <a:defRPr/>
            </a:pPr>
            <a:endParaRPr lang="th-TH" sz="1600" b="1" dirty="0">
              <a:solidFill>
                <a:srgbClr val="FFFFFF"/>
              </a:solidFill>
              <a:cs typeface="TH SarabunPSK" panose="020B0500040200020003" pitchFamily="34" charset="-34"/>
            </a:endParaRPr>
          </a:p>
        </p:txBody>
      </p:sp>
      <p:sp>
        <p:nvSpPr>
          <p:cNvPr id="33" name="Oval 32">
            <a:extLst>
              <a:ext uri="{FF2B5EF4-FFF2-40B4-BE49-F238E27FC236}">
                <a16:creationId xmlns:a16="http://schemas.microsoft.com/office/drawing/2014/main" xmlns="" id="{8A59C6C2-BB7C-426F-A0CE-8E5002017F48}"/>
              </a:ext>
            </a:extLst>
          </p:cNvPr>
          <p:cNvSpPr>
            <a:spLocks noChangeAspect="1"/>
          </p:cNvSpPr>
          <p:nvPr/>
        </p:nvSpPr>
        <p:spPr>
          <a:xfrm>
            <a:off x="6526801" y="2702941"/>
            <a:ext cx="182880" cy="182880"/>
          </a:xfrm>
          <a:prstGeom prst="ellipse">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54">
              <a:defRPr/>
            </a:pPr>
            <a:endParaRPr lang="th-TH" sz="1600" b="1" dirty="0">
              <a:solidFill>
                <a:prstClr val="black"/>
              </a:solidFill>
              <a:cs typeface="TH SarabunPSK" panose="020B0500040200020003" pitchFamily="34" charset="-34"/>
            </a:endParaRPr>
          </a:p>
        </p:txBody>
      </p:sp>
      <p:graphicFrame>
        <p:nvGraphicFramePr>
          <p:cNvPr id="34" name="Table 33">
            <a:extLst>
              <a:ext uri="{FF2B5EF4-FFF2-40B4-BE49-F238E27FC236}">
                <a16:creationId xmlns:a16="http://schemas.microsoft.com/office/drawing/2014/main" xmlns="" id="{C1F1B3E3-4338-46B9-A47B-6CB2EE54CEBF}"/>
              </a:ext>
            </a:extLst>
          </p:cNvPr>
          <p:cNvGraphicFramePr>
            <a:graphicFrameLocks noGrp="1"/>
          </p:cNvGraphicFramePr>
          <p:nvPr>
            <p:extLst>
              <p:ext uri="{D42A27DB-BD31-4B8C-83A1-F6EECF244321}">
                <p14:modId xmlns:p14="http://schemas.microsoft.com/office/powerpoint/2010/main" val="158201449"/>
              </p:ext>
            </p:extLst>
          </p:nvPr>
        </p:nvGraphicFramePr>
        <p:xfrm>
          <a:off x="2868923" y="823641"/>
          <a:ext cx="6233292" cy="493798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38981">
                  <a:extLst>
                    <a:ext uri="{9D8B030D-6E8A-4147-A177-3AD203B41FA5}">
                      <a16:colId xmlns:a16="http://schemas.microsoft.com/office/drawing/2014/main" xmlns="" val="512518636"/>
                    </a:ext>
                  </a:extLst>
                </a:gridCol>
                <a:gridCol w="854952">
                  <a:extLst>
                    <a:ext uri="{9D8B030D-6E8A-4147-A177-3AD203B41FA5}">
                      <a16:colId xmlns:a16="http://schemas.microsoft.com/office/drawing/2014/main" xmlns="" val="241394532"/>
                    </a:ext>
                  </a:extLst>
                </a:gridCol>
                <a:gridCol w="850392">
                  <a:extLst>
                    <a:ext uri="{9D8B030D-6E8A-4147-A177-3AD203B41FA5}">
                      <a16:colId xmlns:a16="http://schemas.microsoft.com/office/drawing/2014/main" xmlns="" val="3867336346"/>
                    </a:ext>
                  </a:extLst>
                </a:gridCol>
                <a:gridCol w="1084199">
                  <a:extLst>
                    <a:ext uri="{9D8B030D-6E8A-4147-A177-3AD203B41FA5}">
                      <a16:colId xmlns:a16="http://schemas.microsoft.com/office/drawing/2014/main" xmlns="" val="2791731212"/>
                    </a:ext>
                  </a:extLst>
                </a:gridCol>
                <a:gridCol w="796505">
                  <a:extLst>
                    <a:ext uri="{9D8B030D-6E8A-4147-A177-3AD203B41FA5}">
                      <a16:colId xmlns:a16="http://schemas.microsoft.com/office/drawing/2014/main" xmlns="" val="1430723653"/>
                    </a:ext>
                  </a:extLst>
                </a:gridCol>
                <a:gridCol w="1022464">
                  <a:extLst>
                    <a:ext uri="{9D8B030D-6E8A-4147-A177-3AD203B41FA5}">
                      <a16:colId xmlns:a16="http://schemas.microsoft.com/office/drawing/2014/main" xmlns="" val="859316843"/>
                    </a:ext>
                  </a:extLst>
                </a:gridCol>
                <a:gridCol w="785799">
                  <a:extLst>
                    <a:ext uri="{9D8B030D-6E8A-4147-A177-3AD203B41FA5}">
                      <a16:colId xmlns:a16="http://schemas.microsoft.com/office/drawing/2014/main" xmlns="" val="1507798983"/>
                    </a:ext>
                  </a:extLst>
                </a:gridCol>
              </a:tblGrid>
              <a:tr h="351468">
                <a:tc gridSpan="3">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mn-lt"/>
                          <a:ea typeface="+mn-ea"/>
                          <a:cs typeface="TH SarabunPSK" panose="020B0500040200020003" pitchFamily="34" charset="-34"/>
                        </a:rPr>
                        <a:t>Area-Based</a:t>
                      </a:r>
                    </a:p>
                  </a:txBody>
                  <a:tcPr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hMerge="1">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en-US" sz="2000" dirty="0">
                        <a:latin typeface="TH SarabunPSK" panose="020B0500040200020003" pitchFamily="34" charset="-34"/>
                        <a:cs typeface="TH SarabunPSK" panose="020B0500040200020003" pitchFamily="34" charset="-34"/>
                      </a:endParaRPr>
                    </a:p>
                  </a:txBody>
                  <a:tcPr anchor="ctr">
                    <a:solidFill>
                      <a:schemeClr val="tx2"/>
                    </a:solidFill>
                  </a:tcPr>
                </a:tc>
                <a:tc hMerge="1">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TH SarabunPSK" panose="020B0500040200020003" pitchFamily="34" charset="-34"/>
                        <a:ea typeface="+mn-ea"/>
                        <a:cs typeface="TH SarabunPSK" panose="020B0500040200020003" pitchFamily="34" charset="-34"/>
                      </a:endParaRPr>
                    </a:p>
                  </a:txBody>
                  <a:tcPr>
                    <a:solidFill>
                      <a:schemeClr val="tx2"/>
                    </a:solidFill>
                  </a:tcPr>
                </a:tc>
                <a:tc gridSpan="2">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mn-lt"/>
                          <a:ea typeface="+mn-ea"/>
                          <a:cs typeface="TH SarabunPSK" panose="020B0500040200020003" pitchFamily="34" charset="-34"/>
                        </a:rPr>
                        <a:t>Problem Area</a:t>
                      </a:r>
                    </a:p>
                  </a:txBody>
                  <a:tcPr marL="45720" marR="45720" anchor="b">
                    <a:lnT w="12700" cap="flat" cmpd="sng" algn="ctr">
                      <a:solidFill>
                        <a:schemeClr val="tx1"/>
                      </a:solidFill>
                      <a:prstDash val="solid"/>
                      <a:round/>
                      <a:headEnd type="none" w="med" len="med"/>
                      <a:tailEnd type="none" w="med" len="med"/>
                    </a:lnT>
                    <a:solidFill>
                      <a:schemeClr val="tx2"/>
                    </a:solidFill>
                  </a:tcPr>
                </a:tc>
                <a:tc hMerge="1">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en-US" sz="1800" dirty="0">
                        <a:latin typeface="TH SarabunPSK" panose="020B0500040200020003" pitchFamily="34" charset="-34"/>
                        <a:cs typeface="TH SarabunPSK" panose="020B0500040200020003" pitchFamily="34" charset="-34"/>
                      </a:endParaRPr>
                    </a:p>
                  </a:txBody>
                  <a:tcPr/>
                </a:tc>
                <a:tc gridSpan="2">
                  <a:txBody>
                    <a:bodyPr/>
                    <a:lstStyle/>
                    <a:p>
                      <a:pPr algn="ctr">
                        <a:lnSpc>
                          <a:spcPct val="100000"/>
                        </a:lnSpc>
                      </a:pPr>
                      <a:r>
                        <a:rPr lang="en-US" sz="1600" dirty="0">
                          <a:latin typeface="+mn-lt"/>
                          <a:cs typeface="TH SarabunPSK" panose="020B0500040200020003" pitchFamily="34" charset="-34"/>
                        </a:rPr>
                        <a:t>Developed Area</a:t>
                      </a:r>
                    </a:p>
                  </a:txBody>
                  <a:tcPr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tc hMerge="1">
                  <a:txBody>
                    <a:bodyPr/>
                    <a:lstStyle/>
                    <a:p>
                      <a:pPr algn="ctr"/>
                      <a:endParaRPr lang="en-US" sz="1800" dirty="0">
                        <a:latin typeface="TH SarabunPSK" panose="020B0500040200020003" pitchFamily="34" charset="-34"/>
                        <a:cs typeface="TH SarabunPSK" panose="020B0500040200020003" pitchFamily="34" charset="-34"/>
                      </a:endParaRPr>
                    </a:p>
                  </a:txBody>
                  <a:tcPr/>
                </a:tc>
                <a:extLst>
                  <a:ext uri="{0D108BD9-81ED-4DB2-BD59-A6C34878D82A}">
                    <a16:rowId xmlns:a16="http://schemas.microsoft.com/office/drawing/2014/main" xmlns="" val="3073478080"/>
                  </a:ext>
                </a:extLst>
              </a:tr>
              <a:tr h="470030">
                <a:tc>
                  <a:txBody>
                    <a:bodyPr/>
                    <a:lstStyle/>
                    <a:p>
                      <a:pPr algn="ctr"/>
                      <a:endParaRPr lang="en-US" sz="1600" b="1" i="1" dirty="0">
                        <a:solidFill>
                          <a:schemeClr val="tx1"/>
                        </a:solidFill>
                        <a:effectLst>
                          <a:outerShdw blurRad="38100" dist="38100" dir="2700000" algn="tl">
                            <a:srgbClr val="000000">
                              <a:alpha val="43137"/>
                            </a:srgbClr>
                          </a:outerShdw>
                        </a:effectLst>
                        <a:latin typeface="+mn-lt"/>
                        <a:cs typeface="TH SarabunPSK" panose="020B0500040200020003" pitchFamily="34" charset="-34"/>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sz="1400" b="1" u="none" dirty="0">
                          <a:solidFill>
                            <a:schemeClr val="tx1"/>
                          </a:solidFill>
                          <a:effectLst/>
                          <a:latin typeface="+mn-lt"/>
                          <a:cs typeface="TH SarabunPSK" panose="020B0500040200020003" pitchFamily="34" charset="-34"/>
                        </a:rPr>
                        <a:t>Number of places</a:t>
                      </a:r>
                    </a:p>
                  </a:txBody>
                  <a:tcPr anchor="ctr"/>
                </a:tc>
                <a:tc>
                  <a:txBody>
                    <a:bodyPr/>
                    <a:lstStyle/>
                    <a:p>
                      <a:pPr marL="0" algn="ctr" defTabSz="685783" rtl="0" eaLnBrk="1" fontAlgn="b" latinLnBrk="0" hangingPunct="1"/>
                      <a:r>
                        <a:rPr lang="en-US" sz="1400" b="1" u="none" dirty="0">
                          <a:effectLst/>
                          <a:latin typeface="+mn-lt"/>
                          <a:cs typeface="TH SarabunPSK" panose="020B0500040200020003" pitchFamily="34" charset="-34"/>
                        </a:rPr>
                        <a:t>million hectare</a:t>
                      </a:r>
                      <a:endParaRPr lang="en-US" sz="1400" b="1" u="none" kern="1200" dirty="0">
                        <a:solidFill>
                          <a:schemeClr val="tx1"/>
                        </a:solidFill>
                        <a:effectLst/>
                        <a:latin typeface="+mn-lt"/>
                        <a:ea typeface="+mn-ea"/>
                        <a:cs typeface="TH SarabunPSK" panose="020B0500040200020003" pitchFamily="34" charset="-34"/>
                      </a:endParaRPr>
                    </a:p>
                  </a:txBody>
                  <a:tcPr marL="9525" marT="9525" marB="0" anchor="ctr"/>
                </a:tc>
                <a:tc>
                  <a:txBody>
                    <a:bodyPr/>
                    <a:lstStyle/>
                    <a:p>
                      <a:pPr algn="ctr"/>
                      <a:r>
                        <a:rPr lang="en-US" sz="1400" b="1" u="none" dirty="0">
                          <a:solidFill>
                            <a:schemeClr val="tx1"/>
                          </a:solidFill>
                          <a:effectLst/>
                          <a:latin typeface="+mn-lt"/>
                          <a:cs typeface="TH SarabunPSK" panose="020B0500040200020003" pitchFamily="34" charset="-34"/>
                        </a:rPr>
                        <a:t>Number of places</a:t>
                      </a:r>
                    </a:p>
                  </a:txBody>
                  <a:tcPr marL="0" anchor="ctr"/>
                </a:tc>
                <a:tc>
                  <a:txBody>
                    <a:bodyPr/>
                    <a:lstStyle/>
                    <a:p>
                      <a:pPr algn="ctr"/>
                      <a:r>
                        <a:rPr lang="en-US" sz="1400" b="1" u="none" dirty="0">
                          <a:effectLst/>
                          <a:latin typeface="+mn-lt"/>
                          <a:cs typeface="TH SarabunPSK" panose="020B0500040200020003" pitchFamily="34" charset="-34"/>
                        </a:rPr>
                        <a:t>million hectare</a:t>
                      </a:r>
                      <a:endParaRPr lang="en-US" sz="1400" b="1" u="none" dirty="0">
                        <a:solidFill>
                          <a:schemeClr val="tx1"/>
                        </a:solidFill>
                        <a:effectLst/>
                        <a:latin typeface="+mn-lt"/>
                        <a:cs typeface="TH SarabunPSK" panose="020B0500040200020003" pitchFamily="34" charset="-34"/>
                      </a:endParaRPr>
                    </a:p>
                  </a:txBody>
                  <a:tcPr anchor="ctr"/>
                </a:tc>
                <a:tc>
                  <a:txBody>
                    <a:bodyPr/>
                    <a:lstStyle/>
                    <a:p>
                      <a:pPr algn="ctr"/>
                      <a:r>
                        <a:rPr lang="en-US" sz="1400" b="1" u="none" dirty="0">
                          <a:solidFill>
                            <a:schemeClr val="tx1"/>
                          </a:solidFill>
                          <a:effectLst/>
                          <a:latin typeface="+mn-lt"/>
                          <a:cs typeface="TH SarabunPSK" panose="020B0500040200020003" pitchFamily="34" charset="-34"/>
                        </a:rPr>
                        <a:t>Number of places</a:t>
                      </a:r>
                    </a:p>
                  </a:txBody>
                  <a:tcPr marL="0" anchor="ctr"/>
                </a:tc>
                <a:tc>
                  <a:txBody>
                    <a:bodyPr/>
                    <a:lstStyle/>
                    <a:p>
                      <a:pPr algn="ctr"/>
                      <a:r>
                        <a:rPr lang="en-US" sz="1400" b="1" u="none" dirty="0">
                          <a:effectLst/>
                          <a:latin typeface="+mn-lt"/>
                          <a:cs typeface="TH SarabunPSK" panose="020B0500040200020003" pitchFamily="34" charset="-34"/>
                        </a:rPr>
                        <a:t>million hectare</a:t>
                      </a:r>
                      <a:endParaRPr lang="en-US" sz="1400" b="1" u="none" dirty="0">
                        <a:solidFill>
                          <a:schemeClr val="tx1"/>
                        </a:solidFill>
                        <a:effectLst/>
                        <a:latin typeface="+mn-lt"/>
                        <a:cs typeface="TH SarabunPSK" panose="020B0500040200020003" pitchFamily="34" charset="-34"/>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534224498"/>
                  </a:ext>
                </a:extLst>
              </a:tr>
              <a:tr h="470030">
                <a:tc>
                  <a:txBody>
                    <a:bodyPr/>
                    <a:lstStyle/>
                    <a:p>
                      <a:pPr algn="l"/>
                      <a:r>
                        <a:rPr lang="en-US" sz="1200" b="1" i="1" dirty="0">
                          <a:solidFill>
                            <a:schemeClr val="tx1"/>
                          </a:solidFill>
                          <a:effectLst/>
                          <a:latin typeface="+mn-lt"/>
                          <a:cs typeface="TH SarabunPSK" panose="020B0500040200020003" pitchFamily="34" charset="-34"/>
                        </a:rPr>
                        <a:t>Total Area</a:t>
                      </a:r>
                    </a:p>
                  </a:txBody>
                  <a:tcPr>
                    <a:lnL w="12700" cap="flat" cmpd="sng" algn="ctr">
                      <a:solidFill>
                        <a:schemeClr val="tx1"/>
                      </a:solidFill>
                      <a:prstDash val="solid"/>
                      <a:round/>
                      <a:headEnd type="none" w="med" len="med"/>
                      <a:tailEnd type="none" w="med" len="med"/>
                    </a:lnL>
                  </a:tcPr>
                </a:tc>
                <a:tc>
                  <a:txBody>
                    <a:bodyPr/>
                    <a:lstStyle/>
                    <a:p>
                      <a:pPr algn="ctr"/>
                      <a:r>
                        <a:rPr lang="en-US" sz="1400" b="1" u="sng" dirty="0">
                          <a:solidFill>
                            <a:schemeClr val="tx1"/>
                          </a:solidFill>
                          <a:effectLst/>
                          <a:latin typeface="+mj-lt"/>
                          <a:cs typeface="+mj-cs"/>
                        </a:rPr>
                        <a:t>66</a:t>
                      </a:r>
                    </a:p>
                  </a:txBody>
                  <a:tcPr/>
                </a:tc>
                <a:tc>
                  <a:txBody>
                    <a:bodyPr/>
                    <a:lstStyle/>
                    <a:p>
                      <a:pPr marL="0" algn="ctr" defTabSz="685783" rtl="0" eaLnBrk="1" fontAlgn="b" latinLnBrk="0" hangingPunct="1"/>
                      <a:r>
                        <a:rPr lang="en-US" sz="1400" b="1" u="sng" kern="1200" dirty="0" smtClean="0">
                          <a:solidFill>
                            <a:schemeClr val="tx1"/>
                          </a:solidFill>
                          <a:effectLst/>
                          <a:latin typeface="+mn-lt"/>
                          <a:ea typeface="+mn-ea"/>
                          <a:cs typeface="+mj-cs"/>
                        </a:rPr>
                        <a:t>4.75</a:t>
                      </a:r>
                      <a:endParaRPr lang="en-US" sz="1400" b="1" u="sng" kern="1200" dirty="0">
                        <a:solidFill>
                          <a:schemeClr val="tx1"/>
                        </a:solidFill>
                        <a:effectLst/>
                        <a:latin typeface="+mn-lt"/>
                        <a:ea typeface="+mn-ea"/>
                        <a:cs typeface="+mj-cs"/>
                      </a:endParaRPr>
                    </a:p>
                  </a:txBody>
                  <a:tcPr marL="9525" marT="9525" marB="0"/>
                </a:tc>
                <a:tc>
                  <a:txBody>
                    <a:bodyPr/>
                    <a:lstStyle/>
                    <a:p>
                      <a:pPr algn="l"/>
                      <a:r>
                        <a:rPr lang="th-TH" sz="1400" b="1" u="none" dirty="0">
                          <a:solidFill>
                            <a:srgbClr val="000066"/>
                          </a:solidFill>
                          <a:effectLst/>
                          <a:latin typeface="+mj-lt"/>
                          <a:cs typeface="+mj-cs"/>
                        </a:rPr>
                        <a:t> </a:t>
                      </a:r>
                      <a:r>
                        <a:rPr lang="en-US" sz="1400" b="1" u="sng" dirty="0">
                          <a:solidFill>
                            <a:srgbClr val="002060"/>
                          </a:solidFill>
                          <a:effectLst/>
                          <a:latin typeface="+mj-lt"/>
                          <a:cs typeface="+mj-cs"/>
                        </a:rPr>
                        <a:t>Flood</a:t>
                      </a:r>
                      <a:r>
                        <a:rPr lang="th-TH" sz="1400" b="1" u="none" dirty="0">
                          <a:solidFill>
                            <a:srgbClr val="002060"/>
                          </a:solidFill>
                          <a:effectLst/>
                          <a:latin typeface="+mj-lt"/>
                          <a:cs typeface="+mj-cs"/>
                        </a:rPr>
                        <a:t>  </a:t>
                      </a:r>
                      <a:r>
                        <a:rPr lang="en-US" sz="1400" b="1" u="none" dirty="0">
                          <a:solidFill>
                            <a:srgbClr val="002060"/>
                          </a:solidFill>
                          <a:effectLst/>
                          <a:latin typeface="+mj-lt"/>
                          <a:cs typeface="+mj-cs"/>
                        </a:rPr>
                        <a:t>   </a:t>
                      </a:r>
                      <a:r>
                        <a:rPr lang="th-TH" sz="1400" b="1" u="none" dirty="0">
                          <a:solidFill>
                            <a:srgbClr val="002060"/>
                          </a:solidFill>
                          <a:effectLst/>
                          <a:latin typeface="+mj-lt"/>
                          <a:cs typeface="+mj-cs"/>
                        </a:rPr>
                        <a:t>  </a:t>
                      </a:r>
                      <a:r>
                        <a:rPr lang="en-US" sz="1400" b="1" u="none" dirty="0">
                          <a:solidFill>
                            <a:srgbClr val="002060"/>
                          </a:solidFill>
                          <a:effectLst/>
                          <a:latin typeface="+mj-lt"/>
                          <a:cs typeface="+mj-cs"/>
                        </a:rPr>
                        <a:t>28</a:t>
                      </a:r>
                    </a:p>
                    <a:p>
                      <a:pPr algn="l"/>
                      <a:r>
                        <a:rPr lang="en-US" sz="1400" b="1" u="sng" dirty="0">
                          <a:solidFill>
                            <a:schemeClr val="accent6">
                              <a:lumMod val="50000"/>
                            </a:schemeClr>
                          </a:solidFill>
                          <a:effectLst/>
                          <a:latin typeface="+mj-lt"/>
                          <a:cs typeface="+mj-cs"/>
                        </a:rPr>
                        <a:t>Drought</a:t>
                      </a:r>
                      <a:r>
                        <a:rPr lang="th-TH" sz="1400" b="1" u="none" dirty="0">
                          <a:solidFill>
                            <a:schemeClr val="accent6">
                              <a:lumMod val="50000"/>
                            </a:schemeClr>
                          </a:solidFill>
                          <a:effectLst/>
                          <a:latin typeface="+mj-lt"/>
                          <a:cs typeface="+mj-cs"/>
                        </a:rPr>
                        <a:t>  </a:t>
                      </a:r>
                      <a:r>
                        <a:rPr lang="en-US" sz="1400" b="1" u="none" dirty="0">
                          <a:solidFill>
                            <a:schemeClr val="accent6">
                              <a:lumMod val="50000"/>
                            </a:schemeClr>
                          </a:solidFill>
                          <a:effectLst/>
                          <a:latin typeface="+mj-lt"/>
                          <a:cs typeface="+mj-cs"/>
                        </a:rPr>
                        <a:t>  </a:t>
                      </a:r>
                      <a:r>
                        <a:rPr lang="th-TH" sz="1400" b="1" u="none" dirty="0">
                          <a:solidFill>
                            <a:schemeClr val="accent6">
                              <a:lumMod val="50000"/>
                            </a:schemeClr>
                          </a:solidFill>
                          <a:effectLst/>
                          <a:latin typeface="+mj-lt"/>
                          <a:cs typeface="+mj-cs"/>
                        </a:rPr>
                        <a:t> </a:t>
                      </a:r>
                      <a:r>
                        <a:rPr lang="en-US" sz="1400" b="1" u="none" dirty="0">
                          <a:solidFill>
                            <a:schemeClr val="accent6">
                              <a:lumMod val="50000"/>
                            </a:schemeClr>
                          </a:solidFill>
                          <a:effectLst/>
                          <a:latin typeface="+mj-lt"/>
                          <a:cs typeface="+mj-cs"/>
                        </a:rPr>
                        <a:t>11</a:t>
                      </a:r>
                    </a:p>
                    <a:p>
                      <a:pPr algn="l"/>
                      <a:r>
                        <a:rPr lang="en-US" sz="1400" b="1" u="sng" dirty="0">
                          <a:solidFill>
                            <a:schemeClr val="accent3">
                              <a:lumMod val="50000"/>
                            </a:schemeClr>
                          </a:solidFill>
                          <a:effectLst/>
                          <a:latin typeface="+mj-lt"/>
                          <a:cs typeface="+mj-cs"/>
                        </a:rPr>
                        <a:t>Flood and Drought </a:t>
                      </a:r>
                      <a:r>
                        <a:rPr lang="th-TH" sz="1400" b="1" u="none" dirty="0">
                          <a:solidFill>
                            <a:schemeClr val="accent3">
                              <a:lumMod val="50000"/>
                            </a:schemeClr>
                          </a:solidFill>
                          <a:effectLst/>
                          <a:latin typeface="+mj-lt"/>
                          <a:cs typeface="+mj-cs"/>
                        </a:rPr>
                        <a:t> </a:t>
                      </a:r>
                      <a:r>
                        <a:rPr lang="en-US" sz="1400" b="1" u="none" dirty="0">
                          <a:solidFill>
                            <a:schemeClr val="accent3">
                              <a:lumMod val="50000"/>
                            </a:schemeClr>
                          </a:solidFill>
                          <a:effectLst/>
                          <a:latin typeface="+mj-lt"/>
                          <a:cs typeface="+mj-cs"/>
                        </a:rPr>
                        <a:t>  </a:t>
                      </a:r>
                      <a:r>
                        <a:rPr lang="th-TH" sz="1400" b="1" u="none" dirty="0">
                          <a:solidFill>
                            <a:schemeClr val="accent3">
                              <a:lumMod val="50000"/>
                            </a:schemeClr>
                          </a:solidFill>
                          <a:effectLst/>
                          <a:latin typeface="+mj-lt"/>
                          <a:cs typeface="+mj-cs"/>
                        </a:rPr>
                        <a:t> </a:t>
                      </a:r>
                      <a:r>
                        <a:rPr lang="en-US" sz="1400" b="1" u="none" dirty="0">
                          <a:solidFill>
                            <a:schemeClr val="accent3">
                              <a:lumMod val="50000"/>
                            </a:schemeClr>
                          </a:solidFill>
                          <a:effectLst/>
                          <a:latin typeface="+mj-lt"/>
                          <a:cs typeface="+mj-cs"/>
                        </a:rPr>
                        <a:t>12</a:t>
                      </a:r>
                    </a:p>
                    <a:p>
                      <a:pPr algn="l"/>
                      <a:r>
                        <a:rPr lang="en-US" sz="1400" b="1" u="sng" dirty="0">
                          <a:solidFill>
                            <a:srgbClr val="7A7700"/>
                          </a:solidFill>
                          <a:effectLst/>
                          <a:latin typeface="+mj-lt"/>
                          <a:cs typeface="+mj-cs"/>
                        </a:rPr>
                        <a:t>Saltwater intrusion</a:t>
                      </a:r>
                      <a:r>
                        <a:rPr lang="th-TH" sz="1400" b="1" u="none" dirty="0">
                          <a:solidFill>
                            <a:srgbClr val="7A7700"/>
                          </a:solidFill>
                          <a:effectLst/>
                          <a:latin typeface="+mj-lt"/>
                          <a:cs typeface="+mj-cs"/>
                        </a:rPr>
                        <a:t>     </a:t>
                      </a:r>
                      <a:r>
                        <a:rPr lang="en-US" sz="1400" b="1" u="none" dirty="0">
                          <a:solidFill>
                            <a:schemeClr val="tx1"/>
                          </a:solidFill>
                          <a:effectLst/>
                          <a:latin typeface="+mj-lt"/>
                          <a:cs typeface="+mj-cs"/>
                        </a:rPr>
                        <a:t>2</a:t>
                      </a:r>
                    </a:p>
                  </a:txBody>
                  <a:tcPr marL="0"/>
                </a:tc>
                <a:tc>
                  <a:txBody>
                    <a:bodyPr/>
                    <a:lstStyle/>
                    <a:p>
                      <a:pPr algn="r"/>
                      <a:r>
                        <a:rPr lang="en-US" sz="1400" b="1" u="none" dirty="0" smtClean="0">
                          <a:solidFill>
                            <a:srgbClr val="002060"/>
                          </a:solidFill>
                          <a:effectLst/>
                          <a:latin typeface="+mj-lt"/>
                          <a:cs typeface="+mj-cs"/>
                        </a:rPr>
                        <a:t>1.32</a:t>
                      </a:r>
                      <a:endParaRPr lang="th-TH" sz="1400" b="1" u="none" dirty="0">
                        <a:solidFill>
                          <a:srgbClr val="002060"/>
                        </a:solidFill>
                        <a:effectLst/>
                        <a:latin typeface="+mj-lt"/>
                        <a:cs typeface="+mj-cs"/>
                      </a:endParaRPr>
                    </a:p>
                    <a:p>
                      <a:pPr algn="r"/>
                      <a:r>
                        <a:rPr lang="en-US" sz="1400" b="1" u="none" dirty="0" smtClean="0">
                          <a:solidFill>
                            <a:schemeClr val="accent6">
                              <a:lumMod val="50000"/>
                            </a:schemeClr>
                          </a:solidFill>
                          <a:effectLst/>
                          <a:latin typeface="+mj-lt"/>
                          <a:cs typeface="+mj-cs"/>
                        </a:rPr>
                        <a:t>0.50</a:t>
                      </a:r>
                      <a:endParaRPr lang="th-TH" sz="1400" b="1" u="none" dirty="0">
                        <a:solidFill>
                          <a:schemeClr val="accent6">
                            <a:lumMod val="50000"/>
                          </a:schemeClr>
                        </a:solidFill>
                        <a:effectLst/>
                        <a:latin typeface="+mj-lt"/>
                        <a:cs typeface="+mj-cs"/>
                      </a:endParaRPr>
                    </a:p>
                    <a:p>
                      <a:pPr algn="r"/>
                      <a:endParaRPr lang="en-US" sz="1400" b="1" u="none" dirty="0">
                        <a:solidFill>
                          <a:schemeClr val="tx1"/>
                        </a:solidFill>
                        <a:effectLst/>
                        <a:latin typeface="+mj-lt"/>
                        <a:cs typeface="+mj-cs"/>
                      </a:endParaRPr>
                    </a:p>
                    <a:p>
                      <a:pPr algn="r"/>
                      <a:r>
                        <a:rPr lang="en-US" sz="1400" b="1" u="none" dirty="0" smtClean="0">
                          <a:solidFill>
                            <a:schemeClr val="accent3">
                              <a:lumMod val="50000"/>
                            </a:schemeClr>
                          </a:solidFill>
                          <a:effectLst/>
                          <a:latin typeface="+mj-lt"/>
                          <a:cs typeface="+mj-cs"/>
                        </a:rPr>
                        <a:t>0.34</a:t>
                      </a:r>
                      <a:endParaRPr lang="th-TH" sz="1400" b="1" u="none" dirty="0">
                        <a:solidFill>
                          <a:schemeClr val="accent3">
                            <a:lumMod val="50000"/>
                          </a:schemeClr>
                        </a:solidFill>
                        <a:effectLst/>
                        <a:latin typeface="+mj-lt"/>
                        <a:cs typeface="+mj-cs"/>
                      </a:endParaRPr>
                    </a:p>
                    <a:p>
                      <a:pPr algn="r"/>
                      <a:endParaRPr lang="en-US" sz="1400" b="1" u="none" dirty="0" smtClean="0">
                        <a:solidFill>
                          <a:schemeClr val="tx1"/>
                        </a:solidFill>
                        <a:effectLst/>
                        <a:latin typeface="+mj-lt"/>
                        <a:cs typeface="+mj-cs"/>
                      </a:endParaRPr>
                    </a:p>
                    <a:p>
                      <a:pPr algn="r"/>
                      <a:r>
                        <a:rPr lang="en-US" sz="1400" b="1" u="none" dirty="0" smtClean="0">
                          <a:solidFill>
                            <a:schemeClr val="tx1"/>
                          </a:solidFill>
                          <a:effectLst/>
                          <a:latin typeface="+mj-lt"/>
                          <a:cs typeface="+mj-cs"/>
                        </a:rPr>
                        <a:t>0.05</a:t>
                      </a:r>
                      <a:endParaRPr lang="en-US" sz="1400" b="1" u="none" dirty="0">
                        <a:solidFill>
                          <a:schemeClr val="tx1"/>
                        </a:solidFill>
                        <a:effectLst/>
                        <a:latin typeface="+mj-lt"/>
                        <a:cs typeface="+mj-cs"/>
                      </a:endParaRPr>
                    </a:p>
                  </a:txBody>
                  <a:tcPr/>
                </a:tc>
                <a:tc>
                  <a:txBody>
                    <a:bodyPr/>
                    <a:lstStyle/>
                    <a:p>
                      <a:pPr algn="l"/>
                      <a:r>
                        <a:rPr lang="en-US" sz="1400" b="1" u="sng" dirty="0">
                          <a:solidFill>
                            <a:srgbClr val="CC00CC"/>
                          </a:solidFill>
                          <a:effectLst/>
                          <a:latin typeface="+mj-lt"/>
                          <a:cs typeface="+mj-cs"/>
                        </a:rPr>
                        <a:t>SEZ</a:t>
                      </a:r>
                      <a:r>
                        <a:rPr lang="th-TH" sz="1400" b="1" u="none" dirty="0">
                          <a:solidFill>
                            <a:srgbClr val="CC00CC"/>
                          </a:solidFill>
                          <a:effectLst/>
                          <a:latin typeface="+mj-lt"/>
                          <a:cs typeface="+mj-cs"/>
                        </a:rPr>
                        <a:t>  </a:t>
                      </a:r>
                      <a:r>
                        <a:rPr lang="en-US" sz="1400" b="1" u="none" dirty="0">
                          <a:solidFill>
                            <a:schemeClr val="tx1"/>
                          </a:solidFill>
                          <a:effectLst/>
                          <a:latin typeface="+mj-lt"/>
                          <a:cs typeface="+mj-cs"/>
                        </a:rPr>
                        <a:t>10</a:t>
                      </a:r>
                    </a:p>
                    <a:p>
                      <a:pPr algn="l"/>
                      <a:r>
                        <a:rPr lang="en-US" sz="1400" b="1" u="sng" spc="-20" baseline="0" dirty="0">
                          <a:solidFill>
                            <a:srgbClr val="00B050"/>
                          </a:solidFill>
                          <a:effectLst/>
                          <a:latin typeface="+mj-lt"/>
                          <a:cs typeface="+mj-cs"/>
                        </a:rPr>
                        <a:t>Tourist site</a:t>
                      </a:r>
                      <a:r>
                        <a:rPr lang="th-TH" sz="1400" b="1" u="none" spc="-20" baseline="0" dirty="0">
                          <a:solidFill>
                            <a:schemeClr val="tx1"/>
                          </a:solidFill>
                          <a:effectLst/>
                          <a:latin typeface="+mj-lt"/>
                          <a:cs typeface="+mj-cs"/>
                        </a:rPr>
                        <a:t>  </a:t>
                      </a:r>
                      <a:r>
                        <a:rPr lang="en-US" sz="1400" b="1" u="none" spc="-20" baseline="0" dirty="0">
                          <a:solidFill>
                            <a:schemeClr val="tx1"/>
                          </a:solidFill>
                          <a:effectLst/>
                          <a:latin typeface="+mj-lt"/>
                          <a:cs typeface="+mj-cs"/>
                        </a:rPr>
                        <a:t>3</a:t>
                      </a:r>
                    </a:p>
                  </a:txBody>
                  <a:tcPr marL="0"/>
                </a:tc>
                <a:tc>
                  <a:txBody>
                    <a:bodyPr/>
                    <a:lstStyle/>
                    <a:p>
                      <a:pPr algn="ctr"/>
                      <a:endParaRPr lang="th-TH" sz="1400" b="1" u="none" dirty="0">
                        <a:solidFill>
                          <a:schemeClr val="tx1"/>
                        </a:solidFill>
                        <a:effectLst/>
                        <a:latin typeface="+mj-lt"/>
                        <a:cs typeface="+mj-cs"/>
                      </a:endParaRPr>
                    </a:p>
                    <a:p>
                      <a:pPr algn="ctr"/>
                      <a:endParaRPr lang="en-US" sz="1400" b="1" u="none" dirty="0">
                        <a:solidFill>
                          <a:schemeClr val="tx1"/>
                        </a:solidFill>
                        <a:effectLst/>
                        <a:latin typeface="+mj-lt"/>
                        <a:cs typeface="+mj-cs"/>
                      </a:endParaRPr>
                    </a:p>
                    <a:p>
                      <a:pPr algn="ctr"/>
                      <a:endParaRPr lang="en-US" sz="1400" b="1" u="none" dirty="0" smtClean="0">
                        <a:solidFill>
                          <a:schemeClr val="tx1"/>
                        </a:solidFill>
                        <a:effectLst/>
                        <a:latin typeface="+mj-lt"/>
                        <a:cs typeface="+mj-cs"/>
                      </a:endParaRPr>
                    </a:p>
                    <a:p>
                      <a:pPr algn="ctr"/>
                      <a:r>
                        <a:rPr lang="en-US" sz="1400" b="1" u="none" dirty="0" smtClean="0">
                          <a:solidFill>
                            <a:schemeClr val="accent3">
                              <a:lumMod val="50000"/>
                            </a:schemeClr>
                          </a:solidFill>
                          <a:effectLst/>
                          <a:latin typeface="+mj-lt"/>
                          <a:cs typeface="+mj-cs"/>
                        </a:rPr>
                        <a:t>1.88</a:t>
                      </a:r>
                      <a:endParaRPr lang="en-US" sz="1400" b="1" u="none" dirty="0">
                        <a:solidFill>
                          <a:schemeClr val="accent3">
                            <a:lumMod val="50000"/>
                          </a:schemeClr>
                        </a:solidFill>
                        <a:effectLst/>
                        <a:latin typeface="+mj-lt"/>
                        <a:cs typeface="+mj-cs"/>
                      </a:endParaRPr>
                    </a:p>
                    <a:p>
                      <a:pPr algn="ctr"/>
                      <a:endParaRPr lang="en-US" sz="1400" b="1" u="none" dirty="0" smtClean="0">
                        <a:solidFill>
                          <a:schemeClr val="tx1"/>
                        </a:solidFill>
                        <a:effectLst/>
                        <a:latin typeface="+mj-lt"/>
                        <a:cs typeface="+mj-cs"/>
                      </a:endParaRPr>
                    </a:p>
                    <a:p>
                      <a:pPr algn="ctr"/>
                      <a:r>
                        <a:rPr lang="en-US" sz="1400" b="1" u="none" dirty="0" smtClean="0">
                          <a:solidFill>
                            <a:schemeClr val="tx1"/>
                          </a:solidFill>
                          <a:effectLst/>
                          <a:latin typeface="+mj-lt"/>
                          <a:cs typeface="+mj-cs"/>
                        </a:rPr>
                        <a:t>0.12</a:t>
                      </a:r>
                      <a:endParaRPr lang="en-US" sz="1400" b="1" u="none" dirty="0">
                        <a:solidFill>
                          <a:schemeClr val="tx1"/>
                        </a:solidFill>
                        <a:effectLst/>
                        <a:latin typeface="+mj-lt"/>
                        <a:cs typeface="+mj-cs"/>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062698311"/>
                  </a:ext>
                </a:extLst>
              </a:tr>
              <a:tr h="414732">
                <a:tc>
                  <a:txBody>
                    <a:bodyPr/>
                    <a:lstStyle/>
                    <a:p>
                      <a:pPr algn="l"/>
                      <a:r>
                        <a:rPr lang="en-US" sz="1200" b="1" dirty="0">
                          <a:solidFill>
                            <a:schemeClr val="tx1"/>
                          </a:solidFill>
                          <a:effectLst/>
                          <a:latin typeface="+mn-lt"/>
                          <a:cs typeface="TH SarabunPSK" panose="020B0500040200020003" pitchFamily="34" charset="-34"/>
                        </a:rPr>
                        <a:t>North</a:t>
                      </a:r>
                      <a:endParaRPr lang="th-TH" sz="1200" b="1" dirty="0">
                        <a:solidFill>
                          <a:schemeClr val="tx1"/>
                        </a:solidFill>
                        <a:effectLst/>
                        <a:latin typeface="+mn-lt"/>
                        <a:cs typeface="TH SarabunPSK" panose="020B0500040200020003" pitchFamily="34" charset="-34"/>
                      </a:endParaRPr>
                    </a:p>
                  </a:txBody>
                  <a:tcPr>
                    <a:lnL w="12700" cap="flat" cmpd="sng" algn="ctr">
                      <a:solidFill>
                        <a:schemeClr val="tx1"/>
                      </a:solidFill>
                      <a:prstDash val="solid"/>
                      <a:round/>
                      <a:headEnd type="none" w="med" len="med"/>
                      <a:tailEnd type="none" w="med" len="med"/>
                    </a:lnL>
                  </a:tcPr>
                </a:tc>
                <a:tc>
                  <a:txBody>
                    <a:bodyPr/>
                    <a:lstStyle/>
                    <a:p>
                      <a:pPr algn="ctr"/>
                      <a:r>
                        <a:rPr lang="en-US" sz="1400" u="sng" dirty="0">
                          <a:solidFill>
                            <a:schemeClr val="tx1"/>
                          </a:solidFill>
                          <a:effectLst/>
                          <a:latin typeface="+mj-lt"/>
                          <a:cs typeface="+mj-cs"/>
                        </a:rPr>
                        <a:t>16</a:t>
                      </a:r>
                    </a:p>
                  </a:txBody>
                  <a:tcPr/>
                </a:tc>
                <a:tc>
                  <a:txBody>
                    <a:bodyPr/>
                    <a:lstStyle/>
                    <a:p>
                      <a:pPr marL="0" algn="ctr" defTabSz="685783" rtl="0" eaLnBrk="1" fontAlgn="b" latinLnBrk="0" hangingPunct="1"/>
                      <a:r>
                        <a:rPr lang="en-US" sz="1400" b="0" u="sng" kern="1200" dirty="0" smtClean="0">
                          <a:solidFill>
                            <a:schemeClr val="tx1"/>
                          </a:solidFill>
                          <a:effectLst/>
                          <a:latin typeface="+mn-lt"/>
                          <a:ea typeface="+mn-ea"/>
                          <a:cs typeface="+mj-cs"/>
                        </a:rPr>
                        <a:t>0.98</a:t>
                      </a:r>
                      <a:endParaRPr lang="en-US" sz="1400" b="0" u="sng" kern="1200" dirty="0">
                        <a:solidFill>
                          <a:schemeClr val="tx1"/>
                        </a:solidFill>
                        <a:effectLst/>
                        <a:latin typeface="+mn-lt"/>
                        <a:ea typeface="+mn-ea"/>
                        <a:cs typeface="+mj-cs"/>
                      </a:endParaRPr>
                    </a:p>
                  </a:txBody>
                  <a:tcPr marL="9525" marT="9525" marB="0"/>
                </a:tc>
                <a:tc>
                  <a:txBody>
                    <a:bodyPr/>
                    <a:lstStyle/>
                    <a:p>
                      <a:pPr algn="ctr"/>
                      <a:r>
                        <a:rPr lang="en-US" sz="1400" u="none" dirty="0" smtClean="0">
                          <a:solidFill>
                            <a:schemeClr val="tx1"/>
                          </a:solidFill>
                          <a:effectLst/>
                          <a:latin typeface="+mj-lt"/>
                          <a:cs typeface="+mj-cs"/>
                        </a:rPr>
                        <a:t>14</a:t>
                      </a:r>
                      <a:endParaRPr lang="en-US" sz="1400" u="none" dirty="0">
                        <a:solidFill>
                          <a:schemeClr val="tx1"/>
                        </a:solidFill>
                        <a:effectLst/>
                        <a:latin typeface="+mj-lt"/>
                        <a:cs typeface="+mj-cs"/>
                      </a:endParaRPr>
                    </a:p>
                  </a:txBody>
                  <a:tcPr marL="0" marR="0"/>
                </a:tc>
                <a:tc>
                  <a:txBody>
                    <a:bodyPr/>
                    <a:lstStyle/>
                    <a:p>
                      <a:pPr algn="r"/>
                      <a:r>
                        <a:rPr lang="en-US" sz="1400" u="none" dirty="0" smtClean="0">
                          <a:solidFill>
                            <a:schemeClr val="tx1"/>
                          </a:solidFill>
                          <a:effectLst/>
                          <a:latin typeface="+mj-lt"/>
                          <a:cs typeface="+mj-cs"/>
                        </a:rPr>
                        <a:t>0.67</a:t>
                      </a:r>
                      <a:endParaRPr lang="en-US" sz="1400" u="none" dirty="0">
                        <a:solidFill>
                          <a:schemeClr val="tx1"/>
                        </a:solidFill>
                        <a:effectLst/>
                        <a:latin typeface="+mj-lt"/>
                        <a:cs typeface="+mj-cs"/>
                      </a:endParaRPr>
                    </a:p>
                  </a:txBody>
                  <a:tcPr/>
                </a:tc>
                <a:tc>
                  <a:txBody>
                    <a:bodyPr/>
                    <a:lstStyle/>
                    <a:p>
                      <a:pPr algn="ctr"/>
                      <a:r>
                        <a:rPr lang="en-US" sz="1400" dirty="0" smtClean="0">
                          <a:solidFill>
                            <a:schemeClr val="tx1"/>
                          </a:solidFill>
                          <a:effectLst/>
                          <a:latin typeface="+mj-lt"/>
                          <a:cs typeface="+mj-cs"/>
                        </a:rPr>
                        <a:t>2</a:t>
                      </a:r>
                      <a:endParaRPr lang="en-US" sz="1400" dirty="0">
                        <a:solidFill>
                          <a:schemeClr val="tx1"/>
                        </a:solidFill>
                        <a:effectLst/>
                        <a:latin typeface="+mj-lt"/>
                        <a:cs typeface="+mj-cs"/>
                      </a:endParaRPr>
                    </a:p>
                  </a:txBody>
                  <a:tcPr marL="0" marR="0"/>
                </a:tc>
                <a:tc>
                  <a:txBody>
                    <a:bodyPr/>
                    <a:lstStyle/>
                    <a:p>
                      <a:pPr algn="ctr"/>
                      <a:r>
                        <a:rPr lang="en-US" sz="1400" dirty="0" smtClean="0">
                          <a:solidFill>
                            <a:schemeClr val="tx1"/>
                          </a:solidFill>
                          <a:effectLst/>
                          <a:latin typeface="+mj-lt"/>
                          <a:cs typeface="+mj-cs"/>
                        </a:rPr>
                        <a:t>0.31</a:t>
                      </a:r>
                      <a:endParaRPr lang="en-US" sz="1400" dirty="0">
                        <a:solidFill>
                          <a:schemeClr val="tx1"/>
                        </a:solidFill>
                        <a:effectLst/>
                        <a:latin typeface="+mj-lt"/>
                        <a:cs typeface="+mj-cs"/>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343647040"/>
                  </a:ext>
                </a:extLst>
              </a:tr>
              <a:tr h="414732">
                <a:tc>
                  <a:txBody>
                    <a:bodyPr/>
                    <a:lstStyle/>
                    <a:p>
                      <a:pPr algn="l"/>
                      <a:r>
                        <a:rPr lang="en-US" sz="1200" b="1" dirty="0">
                          <a:solidFill>
                            <a:schemeClr val="tx1"/>
                          </a:solidFill>
                          <a:effectLst/>
                          <a:latin typeface="+mn-lt"/>
                          <a:cs typeface="TH SarabunPSK" panose="020B0500040200020003" pitchFamily="34" charset="-34"/>
                        </a:rPr>
                        <a:t>Central</a:t>
                      </a:r>
                    </a:p>
                  </a:txBody>
                  <a:tcPr>
                    <a:lnL w="12700" cap="flat" cmpd="sng" algn="ctr">
                      <a:solidFill>
                        <a:schemeClr val="tx1"/>
                      </a:solidFill>
                      <a:prstDash val="solid"/>
                      <a:round/>
                      <a:headEnd type="none" w="med" len="med"/>
                      <a:tailEnd type="none" w="med" len="med"/>
                    </a:lnL>
                  </a:tcPr>
                </a:tc>
                <a:tc>
                  <a:txBody>
                    <a:bodyPr/>
                    <a:lstStyle/>
                    <a:p>
                      <a:pPr algn="ctr"/>
                      <a:r>
                        <a:rPr lang="en-US" sz="1400" u="sng" dirty="0">
                          <a:solidFill>
                            <a:schemeClr val="tx1"/>
                          </a:solidFill>
                          <a:effectLst/>
                          <a:latin typeface="+mj-lt"/>
                          <a:cs typeface="+mj-cs"/>
                        </a:rPr>
                        <a:t>13</a:t>
                      </a:r>
                    </a:p>
                  </a:txBody>
                  <a:tcPr/>
                </a:tc>
                <a:tc>
                  <a:txBody>
                    <a:bodyPr/>
                    <a:lstStyle/>
                    <a:p>
                      <a:pPr marL="0" algn="ctr" defTabSz="685783" rtl="0" eaLnBrk="1" fontAlgn="b" latinLnBrk="0" hangingPunct="1"/>
                      <a:r>
                        <a:rPr lang="en-US" sz="1400" b="0" u="sng" kern="1200" dirty="0" smtClean="0">
                          <a:solidFill>
                            <a:schemeClr val="tx1"/>
                          </a:solidFill>
                          <a:effectLst/>
                          <a:latin typeface="+mn-lt"/>
                          <a:ea typeface="+mn-ea"/>
                          <a:cs typeface="+mj-cs"/>
                        </a:rPr>
                        <a:t>1.13</a:t>
                      </a:r>
                      <a:endParaRPr lang="en-US" sz="1400" b="0" u="sng" kern="1200" dirty="0">
                        <a:solidFill>
                          <a:schemeClr val="tx1"/>
                        </a:solidFill>
                        <a:effectLst/>
                        <a:latin typeface="+mn-lt"/>
                        <a:ea typeface="+mn-ea"/>
                        <a:cs typeface="+mj-cs"/>
                      </a:endParaRPr>
                    </a:p>
                  </a:txBody>
                  <a:tcPr marL="9525" marT="9525" marB="0"/>
                </a:tc>
                <a:tc>
                  <a:txBody>
                    <a:bodyPr/>
                    <a:lstStyle/>
                    <a:p>
                      <a:pPr algn="ctr"/>
                      <a:r>
                        <a:rPr lang="en-US" sz="1400" u="none" dirty="0" smtClean="0">
                          <a:solidFill>
                            <a:schemeClr val="tx1"/>
                          </a:solidFill>
                          <a:effectLst/>
                          <a:latin typeface="+mj-lt"/>
                          <a:cs typeface="+mj-cs"/>
                        </a:rPr>
                        <a:t>12</a:t>
                      </a:r>
                      <a:endParaRPr lang="en-US" sz="1400" u="none" dirty="0">
                        <a:solidFill>
                          <a:schemeClr val="tx1"/>
                        </a:solidFill>
                        <a:effectLst/>
                        <a:latin typeface="+mj-lt"/>
                        <a:cs typeface="+mj-cs"/>
                      </a:endParaRPr>
                    </a:p>
                  </a:txBody>
                  <a:tcPr marL="0" marR="0"/>
                </a:tc>
                <a:tc>
                  <a:txBody>
                    <a:bodyPr/>
                    <a:lstStyle/>
                    <a:p>
                      <a:pPr algn="r"/>
                      <a:r>
                        <a:rPr lang="en-US" sz="1400" u="none" dirty="0" smtClean="0">
                          <a:solidFill>
                            <a:schemeClr val="tx1"/>
                          </a:solidFill>
                          <a:effectLst/>
                          <a:latin typeface="+mj-lt"/>
                          <a:cs typeface="+mj-cs"/>
                        </a:rPr>
                        <a:t>0.99</a:t>
                      </a:r>
                      <a:endParaRPr lang="en-US" sz="1400" u="none" dirty="0">
                        <a:solidFill>
                          <a:schemeClr val="tx1"/>
                        </a:solidFill>
                        <a:effectLst/>
                        <a:latin typeface="+mj-lt"/>
                        <a:cs typeface="+mj-cs"/>
                      </a:endParaRPr>
                    </a:p>
                  </a:txBody>
                  <a:tcPr/>
                </a:tc>
                <a:tc>
                  <a:txBody>
                    <a:bodyPr/>
                    <a:lstStyle/>
                    <a:p>
                      <a:pPr algn="ctr"/>
                      <a:r>
                        <a:rPr lang="en-US" sz="1400" dirty="0" smtClean="0">
                          <a:solidFill>
                            <a:schemeClr val="tx1"/>
                          </a:solidFill>
                          <a:effectLst/>
                          <a:latin typeface="+mj-lt"/>
                          <a:cs typeface="+mj-cs"/>
                        </a:rPr>
                        <a:t>1</a:t>
                      </a:r>
                      <a:endParaRPr lang="en-US" sz="1400" dirty="0">
                        <a:solidFill>
                          <a:schemeClr val="tx1"/>
                        </a:solidFill>
                        <a:effectLst/>
                        <a:latin typeface="+mj-lt"/>
                        <a:cs typeface="+mj-cs"/>
                      </a:endParaRPr>
                    </a:p>
                  </a:txBody>
                  <a:tcPr marL="0" marR="0"/>
                </a:tc>
                <a:tc>
                  <a:txBody>
                    <a:bodyPr/>
                    <a:lstStyle/>
                    <a:p>
                      <a:pPr algn="ctr"/>
                      <a:r>
                        <a:rPr lang="en-US" sz="1400" dirty="0" smtClean="0">
                          <a:solidFill>
                            <a:schemeClr val="tx1"/>
                          </a:solidFill>
                          <a:effectLst/>
                          <a:latin typeface="+mj-lt"/>
                          <a:cs typeface="+mj-cs"/>
                        </a:rPr>
                        <a:t>0.15</a:t>
                      </a:r>
                      <a:endParaRPr lang="en-US" sz="1400" dirty="0">
                        <a:solidFill>
                          <a:schemeClr val="tx1"/>
                        </a:solidFill>
                        <a:effectLst/>
                        <a:latin typeface="+mj-lt"/>
                        <a:cs typeface="+mj-cs"/>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041070544"/>
                  </a:ext>
                </a:extLst>
              </a:tr>
              <a:tr h="580625">
                <a:tc>
                  <a:txBody>
                    <a:bodyPr/>
                    <a:lstStyle/>
                    <a:p>
                      <a:pPr algn="l"/>
                      <a:r>
                        <a:rPr lang="en-US" sz="1200" b="1" dirty="0">
                          <a:solidFill>
                            <a:schemeClr val="tx1"/>
                          </a:solidFill>
                          <a:effectLst/>
                          <a:latin typeface="+mn-lt"/>
                          <a:cs typeface="TH SarabunPSK" panose="020B0500040200020003" pitchFamily="34" charset="-34"/>
                        </a:rPr>
                        <a:t>Northeast</a:t>
                      </a:r>
                    </a:p>
                  </a:txBody>
                  <a:tcPr>
                    <a:lnL w="12700" cap="flat" cmpd="sng" algn="ctr">
                      <a:solidFill>
                        <a:schemeClr val="tx1"/>
                      </a:solidFill>
                      <a:prstDash val="solid"/>
                      <a:round/>
                      <a:headEnd type="none" w="med" len="med"/>
                      <a:tailEnd type="none" w="med" len="med"/>
                    </a:lnL>
                  </a:tcPr>
                </a:tc>
                <a:tc>
                  <a:txBody>
                    <a:bodyPr/>
                    <a:lstStyle/>
                    <a:p>
                      <a:pPr algn="ctr"/>
                      <a:r>
                        <a:rPr lang="en-US" sz="1400" u="sng" dirty="0">
                          <a:solidFill>
                            <a:schemeClr val="tx1"/>
                          </a:solidFill>
                          <a:effectLst/>
                          <a:latin typeface="+mj-lt"/>
                          <a:cs typeface="+mj-cs"/>
                        </a:rPr>
                        <a:t>12</a:t>
                      </a:r>
                    </a:p>
                  </a:txBody>
                  <a:tcPr>
                    <a:lnB w="12700" cmpd="sng">
                      <a:noFill/>
                    </a:lnB>
                  </a:tcPr>
                </a:tc>
                <a:tc>
                  <a:txBody>
                    <a:bodyPr/>
                    <a:lstStyle/>
                    <a:p>
                      <a:pPr marL="0" algn="ctr" defTabSz="685783" rtl="0" eaLnBrk="1" fontAlgn="b" latinLnBrk="0" hangingPunct="1"/>
                      <a:r>
                        <a:rPr lang="en-US" sz="1400" b="0" u="sng" kern="1200" dirty="0" smtClean="0">
                          <a:solidFill>
                            <a:schemeClr val="tx1"/>
                          </a:solidFill>
                          <a:effectLst/>
                          <a:latin typeface="+mn-lt"/>
                          <a:ea typeface="+mn-ea"/>
                          <a:cs typeface="+mj-cs"/>
                        </a:rPr>
                        <a:t>0.71</a:t>
                      </a:r>
                      <a:endParaRPr lang="en-US" sz="1400" b="0" u="sng" kern="1200" dirty="0">
                        <a:solidFill>
                          <a:schemeClr val="tx1"/>
                        </a:solidFill>
                        <a:effectLst/>
                        <a:latin typeface="+mn-lt"/>
                        <a:ea typeface="+mn-ea"/>
                        <a:cs typeface="+mj-cs"/>
                      </a:endParaRPr>
                    </a:p>
                  </a:txBody>
                  <a:tcPr marL="9525" marT="9525" marB="0"/>
                </a:tc>
                <a:tc>
                  <a:txBody>
                    <a:bodyPr/>
                    <a:lstStyle/>
                    <a:p>
                      <a:pPr algn="ctr"/>
                      <a:r>
                        <a:rPr lang="en-US" sz="1400" u="none" dirty="0" smtClean="0">
                          <a:solidFill>
                            <a:schemeClr val="tx1"/>
                          </a:solidFill>
                          <a:effectLst/>
                          <a:latin typeface="+mj-lt"/>
                          <a:cs typeface="+mj-cs"/>
                        </a:rPr>
                        <a:t>10</a:t>
                      </a:r>
                      <a:endParaRPr lang="en-US" sz="1400" u="none" dirty="0">
                        <a:solidFill>
                          <a:schemeClr val="tx1"/>
                        </a:solidFill>
                        <a:effectLst/>
                        <a:latin typeface="+mj-lt"/>
                        <a:cs typeface="+mj-cs"/>
                      </a:endParaRPr>
                    </a:p>
                  </a:txBody>
                  <a:tcPr marL="0" marR="0"/>
                </a:tc>
                <a:tc>
                  <a:txBody>
                    <a:bodyPr/>
                    <a:lstStyle/>
                    <a:p>
                      <a:pPr algn="r"/>
                      <a:r>
                        <a:rPr lang="en-US" sz="1400" u="none" dirty="0" smtClean="0">
                          <a:solidFill>
                            <a:schemeClr val="tx1"/>
                          </a:solidFill>
                          <a:effectLst/>
                          <a:latin typeface="+mj-lt"/>
                          <a:cs typeface="+mj-cs"/>
                        </a:rPr>
                        <a:t>0.50</a:t>
                      </a:r>
                      <a:endParaRPr lang="en-US" sz="1400" u="none" dirty="0">
                        <a:solidFill>
                          <a:schemeClr val="tx1"/>
                        </a:solidFill>
                        <a:effectLst/>
                        <a:latin typeface="+mj-lt"/>
                        <a:cs typeface="+mj-cs"/>
                      </a:endParaRPr>
                    </a:p>
                  </a:txBody>
                  <a:tcPr/>
                </a:tc>
                <a:tc>
                  <a:txBody>
                    <a:bodyPr/>
                    <a:lstStyle/>
                    <a:p>
                      <a:pPr algn="ctr"/>
                      <a:r>
                        <a:rPr lang="en-US" sz="1400" dirty="0" smtClean="0">
                          <a:solidFill>
                            <a:schemeClr val="tx1"/>
                          </a:solidFill>
                          <a:effectLst/>
                          <a:latin typeface="+mj-lt"/>
                          <a:cs typeface="+mj-cs"/>
                        </a:rPr>
                        <a:t>2</a:t>
                      </a:r>
                      <a:endParaRPr lang="en-US" sz="1400" dirty="0">
                        <a:solidFill>
                          <a:schemeClr val="tx1"/>
                        </a:solidFill>
                        <a:effectLst/>
                        <a:latin typeface="+mj-lt"/>
                        <a:cs typeface="+mj-cs"/>
                      </a:endParaRPr>
                    </a:p>
                  </a:txBody>
                  <a:tcPr marL="0" marR="0"/>
                </a:tc>
                <a:tc>
                  <a:txBody>
                    <a:bodyPr/>
                    <a:lstStyle/>
                    <a:p>
                      <a:pPr algn="ctr"/>
                      <a:r>
                        <a:rPr lang="en-US" sz="1400" dirty="0" smtClean="0">
                          <a:solidFill>
                            <a:schemeClr val="tx1"/>
                          </a:solidFill>
                          <a:effectLst/>
                          <a:latin typeface="+mj-lt"/>
                          <a:cs typeface="+mj-cs"/>
                        </a:rPr>
                        <a:t>0.20</a:t>
                      </a:r>
                      <a:endParaRPr lang="en-US" sz="1400" dirty="0">
                        <a:solidFill>
                          <a:schemeClr val="tx1"/>
                        </a:solidFill>
                        <a:effectLst/>
                        <a:latin typeface="+mj-lt"/>
                        <a:cs typeface="+mj-cs"/>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214959271"/>
                  </a:ext>
                </a:extLst>
              </a:tr>
              <a:tr h="414732">
                <a:tc>
                  <a:txBody>
                    <a:bodyPr/>
                    <a:lstStyle/>
                    <a:p>
                      <a:pPr algn="l"/>
                      <a:r>
                        <a:rPr lang="en-US" sz="1200" b="1" dirty="0">
                          <a:solidFill>
                            <a:schemeClr val="tx1"/>
                          </a:solidFill>
                          <a:effectLst/>
                          <a:latin typeface="+mn-lt"/>
                          <a:cs typeface="TH SarabunPSK" panose="020B0500040200020003" pitchFamily="34" charset="-34"/>
                        </a:rPr>
                        <a:t>East</a:t>
                      </a:r>
                    </a:p>
                  </a:txBody>
                  <a:tcPr>
                    <a:lnL w="12700" cap="flat" cmpd="sng" algn="ctr">
                      <a:solidFill>
                        <a:schemeClr val="tx1"/>
                      </a:solidFill>
                      <a:prstDash val="solid"/>
                      <a:round/>
                      <a:headEnd type="none" w="med" len="med"/>
                      <a:tailEnd type="none" w="med" len="med"/>
                    </a:lnL>
                    <a:lnR w="12700" cmpd="sng">
                      <a:noFill/>
                    </a:lnR>
                  </a:tcPr>
                </a:tc>
                <a:tc>
                  <a:txBody>
                    <a:bodyPr/>
                    <a:lstStyle/>
                    <a:p>
                      <a:pPr algn="ctr"/>
                      <a:r>
                        <a:rPr lang="en-US" sz="1400" u="sng" dirty="0">
                          <a:solidFill>
                            <a:schemeClr val="tx1"/>
                          </a:solidFill>
                          <a:effectLst/>
                          <a:latin typeface="+mj-lt"/>
                          <a:cs typeface="+mj-cs"/>
                        </a:rPr>
                        <a:t>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685783" rtl="0" eaLnBrk="1" fontAlgn="b" latinLnBrk="0" hangingPunct="1"/>
                      <a:r>
                        <a:rPr lang="en-US" sz="1400" b="0" u="sng" kern="1200" dirty="0" smtClean="0">
                          <a:solidFill>
                            <a:schemeClr val="tx1"/>
                          </a:solidFill>
                          <a:effectLst/>
                          <a:latin typeface="+mn-lt"/>
                          <a:ea typeface="+mn-ea"/>
                          <a:cs typeface="+mj-cs"/>
                        </a:rPr>
                        <a:t>1.56</a:t>
                      </a:r>
                      <a:endParaRPr lang="en-US" sz="1400" b="0" u="sng" kern="1200" dirty="0">
                        <a:solidFill>
                          <a:schemeClr val="tx1"/>
                        </a:solidFill>
                        <a:effectLst/>
                        <a:latin typeface="+mn-lt"/>
                        <a:ea typeface="+mn-ea"/>
                        <a:cs typeface="+mj-cs"/>
                      </a:endParaRPr>
                    </a:p>
                  </a:txBody>
                  <a:tcPr marL="9525" marT="9525" marB="0">
                    <a:lnL w="12700" cmpd="sng">
                      <a:noFill/>
                    </a:lnL>
                  </a:tcPr>
                </a:tc>
                <a:tc>
                  <a:txBody>
                    <a:bodyPr/>
                    <a:lstStyle/>
                    <a:p>
                      <a:pPr algn="ctr"/>
                      <a:r>
                        <a:rPr lang="en-US" sz="1400" u="none" dirty="0" smtClean="0">
                          <a:solidFill>
                            <a:schemeClr val="tx1"/>
                          </a:solidFill>
                          <a:effectLst/>
                          <a:latin typeface="+mj-lt"/>
                          <a:cs typeface="+mj-cs"/>
                        </a:rPr>
                        <a:t>6</a:t>
                      </a:r>
                      <a:endParaRPr lang="en-US" sz="1400" u="none" dirty="0">
                        <a:solidFill>
                          <a:schemeClr val="tx1"/>
                        </a:solidFill>
                        <a:effectLst/>
                        <a:latin typeface="+mj-lt"/>
                        <a:cs typeface="+mj-cs"/>
                      </a:endParaRPr>
                    </a:p>
                  </a:txBody>
                  <a:tcPr marL="0" marR="0"/>
                </a:tc>
                <a:tc>
                  <a:txBody>
                    <a:bodyPr/>
                    <a:lstStyle/>
                    <a:p>
                      <a:pPr algn="r"/>
                      <a:r>
                        <a:rPr lang="en-US" sz="1400" u="none" dirty="0" smtClean="0">
                          <a:solidFill>
                            <a:schemeClr val="tx1"/>
                          </a:solidFill>
                          <a:effectLst/>
                          <a:latin typeface="+mj-lt"/>
                          <a:cs typeface="+mj-cs"/>
                        </a:rPr>
                        <a:t>0.41</a:t>
                      </a:r>
                      <a:endParaRPr lang="en-US" sz="1400" u="none" dirty="0">
                        <a:solidFill>
                          <a:schemeClr val="tx1"/>
                        </a:solidFill>
                        <a:effectLst/>
                        <a:latin typeface="+mj-lt"/>
                        <a:cs typeface="+mj-cs"/>
                      </a:endParaRPr>
                    </a:p>
                  </a:txBody>
                  <a:tcPr/>
                </a:tc>
                <a:tc>
                  <a:txBody>
                    <a:bodyPr/>
                    <a:lstStyle/>
                    <a:p>
                      <a:pPr algn="ctr"/>
                      <a:r>
                        <a:rPr lang="en-US" sz="1400" dirty="0" smtClean="0">
                          <a:solidFill>
                            <a:schemeClr val="tx1"/>
                          </a:solidFill>
                          <a:effectLst/>
                          <a:latin typeface="+mj-lt"/>
                          <a:cs typeface="+mj-cs"/>
                        </a:rPr>
                        <a:t>5</a:t>
                      </a:r>
                      <a:endParaRPr lang="en-US" sz="1400" dirty="0">
                        <a:solidFill>
                          <a:schemeClr val="tx1"/>
                        </a:solidFill>
                        <a:effectLst/>
                        <a:latin typeface="+mj-lt"/>
                        <a:cs typeface="+mj-cs"/>
                      </a:endParaRPr>
                    </a:p>
                  </a:txBody>
                  <a:tcPr marL="0" marR="0"/>
                </a:tc>
                <a:tc>
                  <a:txBody>
                    <a:bodyPr/>
                    <a:lstStyle/>
                    <a:p>
                      <a:pPr algn="ctr"/>
                      <a:r>
                        <a:rPr lang="en-US" sz="1400" dirty="0" smtClean="0">
                          <a:solidFill>
                            <a:schemeClr val="tx1"/>
                          </a:solidFill>
                          <a:effectLst/>
                          <a:latin typeface="+mj-lt"/>
                          <a:cs typeface="+mj-cs"/>
                        </a:rPr>
                        <a:t>1.15</a:t>
                      </a:r>
                      <a:endParaRPr lang="en-US" sz="1400" dirty="0">
                        <a:solidFill>
                          <a:schemeClr val="tx1"/>
                        </a:solidFill>
                        <a:effectLst/>
                        <a:latin typeface="+mj-lt"/>
                        <a:cs typeface="+mj-cs"/>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38957884"/>
                  </a:ext>
                </a:extLst>
              </a:tr>
              <a:tr h="414732">
                <a:tc>
                  <a:txBody>
                    <a:bodyPr/>
                    <a:lstStyle/>
                    <a:p>
                      <a:pPr algn="l"/>
                      <a:r>
                        <a:rPr lang="en-US" sz="1200" b="1" dirty="0">
                          <a:solidFill>
                            <a:schemeClr val="tx1"/>
                          </a:solidFill>
                          <a:effectLst/>
                          <a:latin typeface="+mn-lt"/>
                          <a:cs typeface="TH SarabunPSK" panose="020B0500040200020003" pitchFamily="34" charset="-34"/>
                        </a:rPr>
                        <a:t>South</a:t>
                      </a:r>
                    </a:p>
                  </a:txBody>
                  <a:tcPr>
                    <a:lnL w="12700" cap="flat" cmpd="sng" algn="ctr">
                      <a:solidFill>
                        <a:schemeClr val="tx1"/>
                      </a:solidFill>
                      <a:prstDash val="solid"/>
                      <a:round/>
                      <a:headEnd type="none" w="med" len="med"/>
                      <a:tailEnd type="none" w="med" len="med"/>
                    </a:lnL>
                  </a:tcPr>
                </a:tc>
                <a:tc>
                  <a:txBody>
                    <a:bodyPr/>
                    <a:lstStyle/>
                    <a:p>
                      <a:pPr algn="ctr"/>
                      <a:r>
                        <a:rPr lang="en-US" sz="1400" u="sng" dirty="0">
                          <a:solidFill>
                            <a:schemeClr val="tx1"/>
                          </a:solidFill>
                          <a:effectLst/>
                          <a:latin typeface="+mj-lt"/>
                          <a:cs typeface="+mj-cs"/>
                        </a:rPr>
                        <a:t>10</a:t>
                      </a:r>
                    </a:p>
                  </a:txBody>
                  <a:tcPr>
                    <a:lnT w="12700" cmpd="sng">
                      <a:noFill/>
                    </a:lnT>
                  </a:tcPr>
                </a:tc>
                <a:tc>
                  <a:txBody>
                    <a:bodyPr/>
                    <a:lstStyle/>
                    <a:p>
                      <a:pPr marL="0" algn="ctr" defTabSz="685783" rtl="0" eaLnBrk="1" fontAlgn="b" latinLnBrk="0" hangingPunct="1"/>
                      <a:r>
                        <a:rPr lang="en-US" sz="1400" b="0" u="sng" kern="1200" dirty="0" smtClean="0">
                          <a:solidFill>
                            <a:schemeClr val="tx1"/>
                          </a:solidFill>
                          <a:effectLst/>
                          <a:latin typeface="+mn-lt"/>
                          <a:ea typeface="+mn-ea"/>
                          <a:cs typeface="+mj-cs"/>
                        </a:rPr>
                        <a:t>0.35</a:t>
                      </a:r>
                      <a:endParaRPr lang="en-US" sz="1400" b="0" u="sng" kern="1200" dirty="0">
                        <a:solidFill>
                          <a:schemeClr val="tx1"/>
                        </a:solidFill>
                        <a:effectLst/>
                        <a:latin typeface="+mn-lt"/>
                        <a:ea typeface="+mn-ea"/>
                        <a:cs typeface="+mj-cs"/>
                      </a:endParaRPr>
                    </a:p>
                  </a:txBody>
                  <a:tcPr marL="9525" marT="9525" marB="0"/>
                </a:tc>
                <a:tc>
                  <a:txBody>
                    <a:bodyPr/>
                    <a:lstStyle/>
                    <a:p>
                      <a:pPr algn="ctr"/>
                      <a:r>
                        <a:rPr lang="en-US" sz="1400" u="none" dirty="0" smtClean="0">
                          <a:solidFill>
                            <a:schemeClr val="tx1"/>
                          </a:solidFill>
                          <a:effectLst/>
                          <a:latin typeface="+mj-lt"/>
                          <a:cs typeface="+mj-cs"/>
                        </a:rPr>
                        <a:t>7</a:t>
                      </a:r>
                      <a:endParaRPr lang="en-US" sz="1400" u="none" dirty="0">
                        <a:solidFill>
                          <a:schemeClr val="tx1"/>
                        </a:solidFill>
                        <a:effectLst/>
                        <a:latin typeface="+mj-lt"/>
                        <a:cs typeface="+mj-cs"/>
                      </a:endParaRPr>
                    </a:p>
                  </a:txBody>
                  <a:tcPr marL="0" marR="0"/>
                </a:tc>
                <a:tc>
                  <a:txBody>
                    <a:bodyPr/>
                    <a:lstStyle/>
                    <a:p>
                      <a:pPr algn="r"/>
                      <a:r>
                        <a:rPr lang="en-US" sz="1400" u="none" dirty="0" smtClean="0">
                          <a:solidFill>
                            <a:schemeClr val="tx1"/>
                          </a:solidFill>
                          <a:effectLst/>
                          <a:latin typeface="+mj-lt"/>
                          <a:cs typeface="+mj-cs"/>
                        </a:rPr>
                        <a:t>0.16</a:t>
                      </a:r>
                      <a:endParaRPr lang="en-US" sz="1400" u="none" dirty="0">
                        <a:solidFill>
                          <a:schemeClr val="tx1"/>
                        </a:solidFill>
                        <a:effectLst/>
                        <a:latin typeface="+mj-lt"/>
                        <a:cs typeface="+mj-cs"/>
                      </a:endParaRPr>
                    </a:p>
                  </a:txBody>
                  <a:tcPr/>
                </a:tc>
                <a:tc>
                  <a:txBody>
                    <a:bodyPr/>
                    <a:lstStyle/>
                    <a:p>
                      <a:pPr algn="ctr"/>
                      <a:r>
                        <a:rPr lang="en-US" sz="1400" dirty="0" smtClean="0">
                          <a:solidFill>
                            <a:schemeClr val="tx1"/>
                          </a:solidFill>
                          <a:effectLst/>
                          <a:latin typeface="+mj-lt"/>
                          <a:cs typeface="+mj-cs"/>
                        </a:rPr>
                        <a:t>3</a:t>
                      </a:r>
                      <a:endParaRPr lang="en-US" sz="1400" dirty="0">
                        <a:solidFill>
                          <a:schemeClr val="tx1"/>
                        </a:solidFill>
                        <a:effectLst/>
                        <a:latin typeface="+mj-lt"/>
                        <a:cs typeface="+mj-cs"/>
                      </a:endParaRPr>
                    </a:p>
                  </a:txBody>
                  <a:tcPr marL="0" marR="0"/>
                </a:tc>
                <a:tc>
                  <a:txBody>
                    <a:bodyPr/>
                    <a:lstStyle/>
                    <a:p>
                      <a:pPr algn="ctr"/>
                      <a:r>
                        <a:rPr lang="en-US" sz="1400" dirty="0" smtClean="0">
                          <a:solidFill>
                            <a:schemeClr val="tx1"/>
                          </a:solidFill>
                          <a:effectLst/>
                          <a:latin typeface="+mj-lt"/>
                          <a:cs typeface="+mj-cs"/>
                        </a:rPr>
                        <a:t>0.19</a:t>
                      </a:r>
                      <a:endParaRPr lang="en-US" sz="1400" dirty="0">
                        <a:solidFill>
                          <a:schemeClr val="tx1"/>
                        </a:solidFill>
                        <a:effectLst/>
                        <a:latin typeface="+mj-lt"/>
                        <a:cs typeface="+mj-cs"/>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182955256"/>
                  </a:ext>
                </a:extLst>
              </a:tr>
              <a:tr h="450780">
                <a:tc>
                  <a:txBody>
                    <a:bodyPr/>
                    <a:lstStyle/>
                    <a:p>
                      <a:pPr algn="l"/>
                      <a:r>
                        <a:rPr lang="en-US" sz="1200" b="1" dirty="0">
                          <a:solidFill>
                            <a:schemeClr val="tx1"/>
                          </a:solidFill>
                          <a:effectLst/>
                          <a:latin typeface="+mn-lt"/>
                          <a:cs typeface="TH SarabunPSK" panose="020B0500040200020003" pitchFamily="34" charset="-34"/>
                        </a:rPr>
                        <a:t>Southern Border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400" u="sng" dirty="0">
                          <a:solidFill>
                            <a:schemeClr val="tx1"/>
                          </a:solidFill>
                          <a:effectLst/>
                          <a:latin typeface="+mj-lt"/>
                          <a:cs typeface="+mj-cs"/>
                        </a:rPr>
                        <a:t>4</a:t>
                      </a:r>
                    </a:p>
                  </a:txBody>
                  <a:tcPr>
                    <a:lnB w="12700" cap="flat" cmpd="sng" algn="ctr">
                      <a:solidFill>
                        <a:schemeClr val="tx1"/>
                      </a:solidFill>
                      <a:prstDash val="solid"/>
                      <a:round/>
                      <a:headEnd type="none" w="med" len="med"/>
                      <a:tailEnd type="none" w="med" len="med"/>
                    </a:lnB>
                  </a:tcPr>
                </a:tc>
                <a:tc>
                  <a:txBody>
                    <a:bodyPr/>
                    <a:lstStyle/>
                    <a:p>
                      <a:pPr marL="0" algn="ctr" defTabSz="685783" rtl="0" eaLnBrk="1" fontAlgn="b" latinLnBrk="0" hangingPunct="1"/>
                      <a:r>
                        <a:rPr lang="en-US" sz="1400" b="0" u="sng" kern="1200" dirty="0" smtClean="0">
                          <a:solidFill>
                            <a:schemeClr val="tx1"/>
                          </a:solidFill>
                          <a:effectLst/>
                          <a:latin typeface="+mn-lt"/>
                          <a:ea typeface="+mn-ea"/>
                          <a:cs typeface="+mj-cs"/>
                        </a:rPr>
                        <a:t>0.03</a:t>
                      </a:r>
                      <a:endParaRPr lang="en-US" sz="1400" b="0" u="sng" kern="1200" dirty="0">
                        <a:solidFill>
                          <a:schemeClr val="tx1"/>
                        </a:solidFill>
                        <a:effectLst/>
                        <a:latin typeface="+mn-lt"/>
                        <a:ea typeface="+mn-ea"/>
                        <a:cs typeface="+mj-cs"/>
                      </a:endParaRPr>
                    </a:p>
                  </a:txBody>
                  <a:tcPr marL="9525" marT="9525" marB="0">
                    <a:lnB w="12700" cap="flat" cmpd="sng" algn="ctr">
                      <a:solidFill>
                        <a:schemeClr val="tx1"/>
                      </a:solidFill>
                      <a:prstDash val="solid"/>
                      <a:round/>
                      <a:headEnd type="none" w="med" len="med"/>
                      <a:tailEnd type="none" w="med" len="med"/>
                    </a:lnB>
                  </a:tcPr>
                </a:tc>
                <a:tc>
                  <a:txBody>
                    <a:bodyPr/>
                    <a:lstStyle/>
                    <a:p>
                      <a:pPr algn="ctr"/>
                      <a:r>
                        <a:rPr lang="en-US" sz="1400" u="none" dirty="0" smtClean="0">
                          <a:solidFill>
                            <a:schemeClr val="tx1"/>
                          </a:solidFill>
                          <a:effectLst/>
                          <a:latin typeface="+mj-lt"/>
                          <a:cs typeface="+mj-cs"/>
                        </a:rPr>
                        <a:t>4</a:t>
                      </a:r>
                      <a:endParaRPr lang="en-US" sz="1400" u="none" dirty="0">
                        <a:solidFill>
                          <a:schemeClr val="tx1"/>
                        </a:solidFill>
                        <a:effectLst/>
                        <a:latin typeface="+mj-lt"/>
                        <a:cs typeface="+mj-cs"/>
                      </a:endParaRPr>
                    </a:p>
                  </a:txBody>
                  <a:tcPr marL="0" marR="0">
                    <a:lnB w="12700" cap="flat" cmpd="sng" algn="ctr">
                      <a:solidFill>
                        <a:schemeClr val="tx1"/>
                      </a:solidFill>
                      <a:prstDash val="solid"/>
                      <a:round/>
                      <a:headEnd type="none" w="med" len="med"/>
                      <a:tailEnd type="none" w="med" len="med"/>
                    </a:lnB>
                  </a:tcPr>
                </a:tc>
                <a:tc>
                  <a:txBody>
                    <a:bodyPr/>
                    <a:lstStyle/>
                    <a:p>
                      <a:pPr algn="r"/>
                      <a:r>
                        <a:rPr lang="en-US" sz="1400" u="none" dirty="0" smtClean="0">
                          <a:solidFill>
                            <a:schemeClr val="tx1"/>
                          </a:solidFill>
                          <a:effectLst/>
                          <a:latin typeface="+mj-lt"/>
                          <a:cs typeface="+mj-cs"/>
                        </a:rPr>
                        <a:t>0.03</a:t>
                      </a:r>
                      <a:endParaRPr lang="en-US" sz="1400" u="none" dirty="0">
                        <a:solidFill>
                          <a:schemeClr val="tx1"/>
                        </a:solidFill>
                        <a:effectLst/>
                        <a:latin typeface="+mj-lt"/>
                        <a:cs typeface="+mj-cs"/>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effectLst/>
                          <a:latin typeface="+mj-lt"/>
                          <a:cs typeface="+mj-cs"/>
                        </a:rPr>
                        <a:t>-</a:t>
                      </a:r>
                      <a:endParaRPr lang="en-US" sz="1400" dirty="0">
                        <a:solidFill>
                          <a:schemeClr val="tx1"/>
                        </a:solidFill>
                        <a:effectLst/>
                        <a:latin typeface="+mj-lt"/>
                        <a:cs typeface="+mj-cs"/>
                      </a:endParaRPr>
                    </a:p>
                  </a:txBody>
                  <a:tcPr marL="0" marR="0">
                    <a:lnB w="12700" cap="flat" cmpd="sng" algn="ctr">
                      <a:solidFill>
                        <a:schemeClr val="tx1"/>
                      </a:solidFill>
                      <a:prstDash val="solid"/>
                      <a:round/>
                      <a:headEnd type="none" w="med" len="med"/>
                      <a:tailEnd type="none" w="med" len="med"/>
                    </a:lnB>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effectLst/>
                          <a:latin typeface="+mj-lt"/>
                          <a:cs typeface="+mj-cs"/>
                        </a:rPr>
                        <a:t>-</a:t>
                      </a:r>
                      <a:endParaRPr lang="en-US" sz="1400" dirty="0">
                        <a:solidFill>
                          <a:schemeClr val="tx1"/>
                        </a:solidFill>
                        <a:effectLst/>
                        <a:latin typeface="+mj-lt"/>
                        <a:cs typeface="+mj-cs"/>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55750933"/>
                  </a:ext>
                </a:extLst>
              </a:tr>
            </a:tbl>
          </a:graphicData>
        </a:graphic>
      </p:graphicFrame>
      <p:sp>
        <p:nvSpPr>
          <p:cNvPr id="35" name="TextBox 34">
            <a:extLst>
              <a:ext uri="{FF2B5EF4-FFF2-40B4-BE49-F238E27FC236}">
                <a16:creationId xmlns:a16="http://schemas.microsoft.com/office/drawing/2014/main" xmlns="" id="{016A9B7B-2E1F-40D5-B86F-0AB5FA4AA855}"/>
              </a:ext>
            </a:extLst>
          </p:cNvPr>
          <p:cNvSpPr txBox="1"/>
          <p:nvPr/>
        </p:nvSpPr>
        <p:spPr>
          <a:xfrm>
            <a:off x="144066" y="5217458"/>
            <a:ext cx="2562162" cy="1205843"/>
          </a:xfrm>
          <a:prstGeom prst="rect">
            <a:avLst/>
          </a:prstGeom>
          <a:noFill/>
        </p:spPr>
        <p:txBody>
          <a:bodyPr wrap="square" rtlCol="0">
            <a:spAutoFit/>
          </a:bodyPr>
          <a:lstStyle/>
          <a:p>
            <a:pPr>
              <a:lnSpc>
                <a:spcPct val="80000"/>
              </a:lnSpc>
            </a:pPr>
            <a:r>
              <a:rPr lang="en-US" sz="1800" b="1" i="1" dirty="0">
                <a:solidFill>
                  <a:srgbClr val="1F497D"/>
                </a:solidFill>
                <a:effectLst>
                  <a:outerShdw blurRad="38100" dist="38100" dir="2700000" algn="tl">
                    <a:srgbClr val="000000">
                      <a:alpha val="43137"/>
                    </a:srgbClr>
                  </a:outerShdw>
                </a:effectLst>
                <a:cs typeface="TH SarabunPSK" panose="020B0500040200020003" pitchFamily="34" charset="-34"/>
              </a:rPr>
              <a:t>Note:</a:t>
            </a:r>
            <a:r>
              <a:rPr lang="th-TH" sz="1800" b="1" i="1" dirty="0">
                <a:solidFill>
                  <a:srgbClr val="1F497D"/>
                </a:solidFill>
                <a:effectLst>
                  <a:outerShdw blurRad="38100" dist="38100" dir="2700000" algn="tl">
                    <a:srgbClr val="000000">
                      <a:alpha val="43137"/>
                    </a:srgbClr>
                  </a:outerShdw>
                </a:effectLst>
                <a:cs typeface="TH SarabunPSK" panose="020B0500040200020003" pitchFamily="34" charset="-34"/>
              </a:rPr>
              <a:t> </a:t>
            </a:r>
            <a:r>
              <a:rPr lang="en-US" sz="1800" b="1" i="1" dirty="0">
                <a:solidFill>
                  <a:srgbClr val="4BACC6"/>
                </a:solidFill>
                <a:cs typeface="TH SarabunPSK" panose="020B0500040200020003" pitchFamily="34" charset="-34"/>
              </a:rPr>
              <a:t>Consideration of Area Based must enhance public involvement and opinion into account.</a:t>
            </a:r>
          </a:p>
        </p:txBody>
      </p:sp>
    </p:spTree>
    <p:extLst>
      <p:ext uri="{BB962C8B-B14F-4D97-AF65-F5344CB8AC3E}">
        <p14:creationId xmlns:p14="http://schemas.microsoft.com/office/powerpoint/2010/main" val="21179535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DF3FF3B9-0C2A-2941-AA97-8837DDEE6106}"/>
              </a:ext>
            </a:extLst>
          </p:cNvPr>
          <p:cNvPicPr>
            <a:picLocks noChangeAspect="1"/>
          </p:cNvPicPr>
          <p:nvPr/>
        </p:nvPicPr>
        <p:blipFill>
          <a:blip r:embed="rId3"/>
          <a:stretch>
            <a:fillRect/>
          </a:stretch>
        </p:blipFill>
        <p:spPr>
          <a:xfrm>
            <a:off x="4380856" y="4334197"/>
            <a:ext cx="4458344" cy="2325727"/>
          </a:xfrm>
          <a:prstGeom prst="rect">
            <a:avLst/>
          </a:prstGeom>
        </p:spPr>
      </p:pic>
      <p:graphicFrame>
        <p:nvGraphicFramePr>
          <p:cNvPr id="8" name="Diagram 7">
            <a:extLst>
              <a:ext uri="{FF2B5EF4-FFF2-40B4-BE49-F238E27FC236}">
                <a16:creationId xmlns="" xmlns:a16="http://schemas.microsoft.com/office/drawing/2014/main" id="{B5A2833C-85E9-6C4E-87E7-1DE447468754}"/>
              </a:ext>
            </a:extLst>
          </p:cNvPr>
          <p:cNvGraphicFramePr/>
          <p:nvPr>
            <p:extLst>
              <p:ext uri="{D42A27DB-BD31-4B8C-83A1-F6EECF244321}">
                <p14:modId xmlns:p14="http://schemas.microsoft.com/office/powerpoint/2010/main" val="1733037097"/>
              </p:ext>
            </p:extLst>
          </p:nvPr>
        </p:nvGraphicFramePr>
        <p:xfrm>
          <a:off x="496676" y="4322146"/>
          <a:ext cx="3818427" cy="23324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22">
            <a:extLst>
              <a:ext uri="{FF2B5EF4-FFF2-40B4-BE49-F238E27FC236}">
                <a16:creationId xmlns="" xmlns:a16="http://schemas.microsoft.com/office/drawing/2014/main" id="{BC121A34-0222-434E-B474-F993EAD17634}"/>
              </a:ext>
            </a:extLst>
          </p:cNvPr>
          <p:cNvSpPr txBox="1">
            <a:spLocks noChangeArrowheads="1"/>
          </p:cNvSpPr>
          <p:nvPr/>
        </p:nvSpPr>
        <p:spPr bwMode="auto">
          <a:xfrm>
            <a:off x="76200" y="0"/>
            <a:ext cx="8298559" cy="644807"/>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800" dirty="0">
                <a:solidFill>
                  <a:prstClr val="black"/>
                </a:solidFill>
                <a:latin typeface="Gill Sans MT" panose="020B0502020104020203" pitchFamily="34" charset="0"/>
              </a:rPr>
              <a:t>Office of the National Water Resources: ONWR</a:t>
            </a:r>
            <a:endParaRPr lang="th-TH" altLang="th-TH" sz="2800" dirty="0">
              <a:solidFill>
                <a:prstClr val="black"/>
              </a:solidFill>
              <a:latin typeface="Gill Sans MT" panose="020B0502020104020203" pitchFamily="34" charset="0"/>
            </a:endParaRPr>
          </a:p>
        </p:txBody>
      </p:sp>
      <p:grpSp>
        <p:nvGrpSpPr>
          <p:cNvPr id="4" name="Group 3"/>
          <p:cNvGrpSpPr/>
          <p:nvPr/>
        </p:nvGrpSpPr>
        <p:grpSpPr>
          <a:xfrm>
            <a:off x="3792" y="613719"/>
            <a:ext cx="9140208" cy="46100"/>
            <a:chOff x="3792" y="756594"/>
            <a:chExt cx="9140208" cy="46100"/>
          </a:xfrm>
        </p:grpSpPr>
        <p:sp>
          <p:nvSpPr>
            <p:cNvPr id="28" name="TextBox 27"/>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9" name="TextBox 28"/>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0" name="TextBox 29"/>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1" name="TextBox 30"/>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2" name="TextBox 31"/>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3" name="TextBox 32"/>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grpSp>
        <p:nvGrpSpPr>
          <p:cNvPr id="38" name="Group 37"/>
          <p:cNvGrpSpPr/>
          <p:nvPr/>
        </p:nvGrpSpPr>
        <p:grpSpPr>
          <a:xfrm>
            <a:off x="7639050" y="6306613"/>
            <a:ext cx="1509095" cy="596266"/>
            <a:chOff x="7639050" y="6306613"/>
            <a:chExt cx="1509095" cy="596266"/>
          </a:xfrm>
        </p:grpSpPr>
        <p:sp>
          <p:nvSpPr>
            <p:cNvPr id="39"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0" name="Slide Number Placeholder 3">
              <a:extLst>
                <a:ext uri="{FF2B5EF4-FFF2-40B4-BE49-F238E27FC236}">
                  <a16:creationId xmlns="" xmlns:a16="http://schemas.microsoft.com/office/drawing/2014/main"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9</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sp>
        <p:nvSpPr>
          <p:cNvPr id="2" name="Rectangle 1">
            <a:extLst>
              <a:ext uri="{FF2B5EF4-FFF2-40B4-BE49-F238E27FC236}">
                <a16:creationId xmlns="" xmlns:a16="http://schemas.microsoft.com/office/drawing/2014/main" id="{456E2B4C-A571-BC4A-AFD1-DE5403CCE570}"/>
              </a:ext>
            </a:extLst>
          </p:cNvPr>
          <p:cNvSpPr/>
          <p:nvPr/>
        </p:nvSpPr>
        <p:spPr>
          <a:xfrm>
            <a:off x="725277" y="2320826"/>
            <a:ext cx="8305800" cy="1754326"/>
          </a:xfrm>
          <a:prstGeom prst="rect">
            <a:avLst/>
          </a:prstGeom>
        </p:spPr>
        <p:txBody>
          <a:bodyPr wrap="square">
            <a:spAutoFit/>
          </a:bodyPr>
          <a:lstStyle/>
          <a:p>
            <a:pPr marL="360363" indent="-360363"/>
            <a:r>
              <a:rPr lang="en-US" sz="1800" dirty="0">
                <a:solidFill>
                  <a:srgbClr val="555555"/>
                </a:solidFill>
              </a:rPr>
              <a:t>17. Support the strengthening of transparent, effective, inclusive and accountable national and, where appropriate, subnational water institutional arrangements, with participation of all relevant stakeholders and consideration of local circumstances in the policy-making process, while fostering necessary partnerships, confidence building, exchange and sharing of information and experiences among public, private and civil society actors;</a:t>
            </a:r>
            <a:endParaRPr lang="en-US" sz="1800" dirty="0">
              <a:solidFill>
                <a:prstClr val="black"/>
              </a:solidFill>
            </a:endParaRPr>
          </a:p>
        </p:txBody>
      </p:sp>
      <p:sp>
        <p:nvSpPr>
          <p:cNvPr id="6" name="Rectangle 5">
            <a:extLst>
              <a:ext uri="{FF2B5EF4-FFF2-40B4-BE49-F238E27FC236}">
                <a16:creationId xmlns="" xmlns:a16="http://schemas.microsoft.com/office/drawing/2014/main" id="{AB927936-1EB8-6A4D-AFC7-B93548A0CA0E}"/>
              </a:ext>
            </a:extLst>
          </p:cNvPr>
          <p:cNvSpPr/>
          <p:nvPr/>
        </p:nvSpPr>
        <p:spPr>
          <a:xfrm>
            <a:off x="496677" y="1967015"/>
            <a:ext cx="8534400" cy="217223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pic>
        <p:nvPicPr>
          <p:cNvPr id="3" name="Picture 2">
            <a:extLst>
              <a:ext uri="{FF2B5EF4-FFF2-40B4-BE49-F238E27FC236}">
                <a16:creationId xmlns="" xmlns:a16="http://schemas.microsoft.com/office/drawing/2014/main" id="{22FEE65D-DC71-6046-8955-7B36A40B801A}"/>
              </a:ext>
            </a:extLst>
          </p:cNvPr>
          <p:cNvPicPr>
            <a:picLocks noChangeAspect="1"/>
          </p:cNvPicPr>
          <p:nvPr/>
        </p:nvPicPr>
        <p:blipFill>
          <a:blip r:embed="rId9"/>
          <a:stretch>
            <a:fillRect/>
          </a:stretch>
        </p:blipFill>
        <p:spPr>
          <a:xfrm>
            <a:off x="263932" y="817476"/>
            <a:ext cx="1998792" cy="1499094"/>
          </a:xfrm>
          <a:prstGeom prst="rect">
            <a:avLst/>
          </a:prstGeom>
        </p:spPr>
      </p:pic>
      <p:sp>
        <p:nvSpPr>
          <p:cNvPr id="7" name="TextBox 6">
            <a:extLst>
              <a:ext uri="{FF2B5EF4-FFF2-40B4-BE49-F238E27FC236}">
                <a16:creationId xmlns="" xmlns:a16="http://schemas.microsoft.com/office/drawing/2014/main" id="{32E06AAA-537B-6E4A-AE42-689E59EAF6BC}"/>
              </a:ext>
            </a:extLst>
          </p:cNvPr>
          <p:cNvSpPr txBox="1"/>
          <p:nvPr/>
        </p:nvSpPr>
        <p:spPr>
          <a:xfrm>
            <a:off x="2262724" y="1600200"/>
            <a:ext cx="6208775" cy="707886"/>
          </a:xfrm>
          <a:prstGeom prst="rect">
            <a:avLst/>
          </a:prstGeom>
          <a:noFill/>
        </p:spPr>
        <p:txBody>
          <a:bodyPr wrap="square" rtlCol="0">
            <a:spAutoFit/>
          </a:bodyPr>
          <a:lstStyle/>
          <a:p>
            <a:r>
              <a:rPr lang="en-US" sz="2000" b="1" dirty="0">
                <a:solidFill>
                  <a:prstClr val="black"/>
                </a:solidFill>
              </a:rPr>
              <a:t>Ministerial Declaration</a:t>
            </a:r>
          </a:p>
          <a:p>
            <a:r>
              <a:rPr lang="en-US" sz="2000" b="1" dirty="0">
                <a:solidFill>
                  <a:prstClr val="black"/>
                </a:solidFill>
              </a:rPr>
              <a:t>An urgent call for decisive action on water </a:t>
            </a:r>
          </a:p>
        </p:txBody>
      </p:sp>
      <p:sp>
        <p:nvSpPr>
          <p:cNvPr id="9" name="Rectangle 8">
            <a:extLst>
              <a:ext uri="{FF2B5EF4-FFF2-40B4-BE49-F238E27FC236}">
                <a16:creationId xmlns="" xmlns:a16="http://schemas.microsoft.com/office/drawing/2014/main" id="{D6DA96B8-3021-B140-87F7-D837DF60997F}"/>
              </a:ext>
            </a:extLst>
          </p:cNvPr>
          <p:cNvSpPr/>
          <p:nvPr/>
        </p:nvSpPr>
        <p:spPr>
          <a:xfrm>
            <a:off x="60647" y="4269909"/>
            <a:ext cx="768928" cy="2454305"/>
          </a:xfrm>
          <a:prstGeom prst="rect">
            <a:avLst/>
          </a:prstGeom>
        </p:spPr>
        <p:txBody>
          <a:bodyPr vert="wordArtVert" wrap="square">
            <a:spAutoFit/>
          </a:bodyPr>
          <a:lstStyle/>
          <a:p>
            <a:r>
              <a:rPr lang="en-US" altLang="th-TH" sz="3200" dirty="0">
                <a:ln>
                  <a:solidFill>
                    <a:prstClr val="black"/>
                  </a:solidFill>
                </a:ln>
                <a:solidFill>
                  <a:prstClr val="black"/>
                </a:solidFill>
                <a:effectLst>
                  <a:glow rad="63500">
                    <a:srgbClr val="5B9BD5">
                      <a:satMod val="175000"/>
                      <a:alpha val="40000"/>
                    </a:srgbClr>
                  </a:glow>
                </a:effectLst>
                <a:latin typeface="Gill Sans MT" panose="020B0502020104020203" pitchFamily="34" charset="0"/>
              </a:rPr>
              <a:t>ONWR</a:t>
            </a:r>
            <a:endParaRPr lang="en-US" sz="3200" dirty="0">
              <a:ln>
                <a:solidFill>
                  <a:prstClr val="black"/>
                </a:solidFill>
              </a:ln>
              <a:solidFill>
                <a:prstClr val="black"/>
              </a:solidFill>
              <a:effectLst>
                <a:glow rad="63500">
                  <a:srgbClr val="5B9BD5">
                    <a:satMod val="175000"/>
                    <a:alpha val="40000"/>
                  </a:srgbClr>
                </a:glow>
              </a:effectLst>
            </a:endParaRPr>
          </a:p>
        </p:txBody>
      </p:sp>
      <p:pic>
        <p:nvPicPr>
          <p:cNvPr id="21" name="Picture 1" descr="page1image1808544">
            <a:extLst>
              <a:ext uri="{FF2B5EF4-FFF2-40B4-BE49-F238E27FC236}">
                <a16:creationId xmlns="" xmlns:a16="http://schemas.microsoft.com/office/drawing/2014/main" id="{1A90D67D-8DE3-A349-A10E-C587F120D6B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81406" y="0"/>
            <a:ext cx="643456" cy="643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094859"/>
      </p:ext>
    </p:extLst>
  </p:cSld>
  <p:clrMapOvr>
    <a:masterClrMapping/>
  </p:clrMapOvr>
  <p:timing>
    <p:tnLst>
      <p:par>
        <p:cTn id="1" dur="indefinite" restart="never" nodeType="tmRoot"/>
      </p:par>
    </p:tnLst>
  </p:timing>
</p:sld>
</file>

<file path=ppt/theme/theme1.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1_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8483839</TotalTime>
  <Words>1157</Words>
  <Application>Microsoft Office PowerPoint</Application>
  <PresentationFormat>On-screen Show (4:3)</PresentationFormat>
  <Paragraphs>231</Paragraphs>
  <Slides>13</Slides>
  <Notes>13</Notes>
  <HiddenSlides>0</HiddenSlides>
  <MMClips>0</MMClips>
  <ScaleCrop>false</ScaleCrop>
  <HeadingPairs>
    <vt:vector size="4" baseType="variant">
      <vt:variant>
        <vt:lpstr>Theme</vt:lpstr>
      </vt:variant>
      <vt:variant>
        <vt:i4>5</vt:i4>
      </vt:variant>
      <vt:variant>
        <vt:lpstr>Slide Titles</vt:lpstr>
      </vt:variant>
      <vt:variant>
        <vt:i4>13</vt:i4>
      </vt:variant>
    </vt:vector>
  </HeadingPairs>
  <TitlesOfParts>
    <vt:vector size="18" baseType="lpstr">
      <vt:lpstr>ชุดรูปแบบของ Office</vt:lpstr>
      <vt:lpstr>Office Theme</vt:lpstr>
      <vt:lpstr>1_Office Theme</vt:lpstr>
      <vt:lpstr>1_ชุดรูปแบบของ Office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ภาพนิ่ง 1</dc:title>
  <dc:creator>KKD Windows 7 V.3</dc:creator>
  <cp:lastModifiedBy>Corporate Edition</cp:lastModifiedBy>
  <cp:revision>244</cp:revision>
  <cp:lastPrinted>2018-06-05T06:19:15Z</cp:lastPrinted>
  <dcterms:created xsi:type="dcterms:W3CDTF">2001-12-31T17:27:59Z</dcterms:created>
  <dcterms:modified xsi:type="dcterms:W3CDTF">2018-06-05T09:53:16Z</dcterms:modified>
</cp:coreProperties>
</file>